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57" r:id="rId6"/>
    <p:sldId id="258" r:id="rId7"/>
    <p:sldId id="259" r:id="rId8"/>
    <p:sldId id="260" r:id="rId9"/>
    <p:sldId id="332" r:id="rId10"/>
    <p:sldId id="345" r:id="rId11"/>
    <p:sldId id="261" r:id="rId12"/>
    <p:sldId id="262" r:id="rId13"/>
    <p:sldId id="263" r:id="rId14"/>
    <p:sldId id="269" r:id="rId15"/>
    <p:sldId id="270" r:id="rId16"/>
    <p:sldId id="328" r:id="rId17"/>
    <p:sldId id="321" r:id="rId18"/>
    <p:sldId id="277" r:id="rId19"/>
    <p:sldId id="331" r:id="rId20"/>
    <p:sldId id="264" r:id="rId21"/>
    <p:sldId id="265" r:id="rId22"/>
    <p:sldId id="312" r:id="rId23"/>
    <p:sldId id="266" r:id="rId24"/>
    <p:sldId id="278" r:id="rId25"/>
    <p:sldId id="280" r:id="rId26"/>
    <p:sldId id="267" r:id="rId27"/>
    <p:sldId id="268" r:id="rId28"/>
    <p:sldId id="272" r:id="rId29"/>
    <p:sldId id="322" r:id="rId30"/>
    <p:sldId id="323" r:id="rId31"/>
    <p:sldId id="287" r:id="rId32"/>
    <p:sldId id="333" r:id="rId33"/>
    <p:sldId id="279" r:id="rId34"/>
    <p:sldId id="273" r:id="rId35"/>
    <p:sldId id="293" r:id="rId36"/>
    <p:sldId id="334" r:id="rId37"/>
    <p:sldId id="336" r:id="rId38"/>
    <p:sldId id="275" r:id="rId39"/>
    <p:sldId id="337" r:id="rId40"/>
    <p:sldId id="296" r:id="rId41"/>
    <p:sldId id="318" r:id="rId42"/>
    <p:sldId id="343" r:id="rId43"/>
    <p:sldId id="288" r:id="rId44"/>
    <p:sldId id="291" r:id="rId45"/>
    <p:sldId id="319" r:id="rId46"/>
    <p:sldId id="315" r:id="rId47"/>
    <p:sldId id="308" r:id="rId48"/>
    <p:sldId id="342" r:id="rId49"/>
    <p:sldId id="317" r:id="rId50"/>
    <p:sldId id="303" r:id="rId51"/>
    <p:sldId id="324" r:id="rId52"/>
    <p:sldId id="325" r:id="rId53"/>
    <p:sldId id="347" r:id="rId54"/>
    <p:sldId id="281" r:id="rId55"/>
    <p:sldId id="282" r:id="rId56"/>
    <p:sldId id="283" r:id="rId57"/>
    <p:sldId id="284" r:id="rId58"/>
    <p:sldId id="341" r:id="rId59"/>
    <p:sldId id="304" r:id="rId60"/>
    <p:sldId id="286" r:id="rId61"/>
    <p:sldId id="340" r:id="rId62"/>
    <p:sldId id="305" r:id="rId63"/>
    <p:sldId id="306" r:id="rId64"/>
    <p:sldId id="274" r:id="rId65"/>
    <p:sldId id="309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6" autoAdjust="0"/>
    <p:restoredTop sz="85299" autoAdjust="0"/>
  </p:normalViewPr>
  <p:slideViewPr>
    <p:cSldViewPr snapToGrid="0" snapToObjects="1">
      <p:cViewPr varScale="1">
        <p:scale>
          <a:sx n="93" d="100"/>
          <a:sy n="93" d="100"/>
        </p:scale>
        <p:origin x="9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, Leenie" userId="bfd819b9-c8c7-40fb-81f6-f7a32f220f3a" providerId="ADAL" clId="{25F9A98A-ADB4-404D-BB0D-96C1EF04BEC8}"/>
    <pc:docChg chg="modSld">
      <pc:chgData name="Rodriguez, Leenie" userId="bfd819b9-c8c7-40fb-81f6-f7a32f220f3a" providerId="ADAL" clId="{25F9A98A-ADB4-404D-BB0D-96C1EF04BEC8}" dt="2023-07-19T00:55:22.592" v="35" actId="20577"/>
      <pc:docMkLst>
        <pc:docMk/>
      </pc:docMkLst>
      <pc:sldChg chg="modSp mod">
        <pc:chgData name="Rodriguez, Leenie" userId="bfd819b9-c8c7-40fb-81f6-f7a32f220f3a" providerId="ADAL" clId="{25F9A98A-ADB4-404D-BB0D-96C1EF04BEC8}" dt="2023-07-19T00:53:51.811" v="17" actId="20577"/>
        <pc:sldMkLst>
          <pc:docMk/>
          <pc:sldMk cId="1230285722" sldId="279"/>
        </pc:sldMkLst>
        <pc:spChg chg="mod">
          <ac:chgData name="Rodriguez, Leenie" userId="bfd819b9-c8c7-40fb-81f6-f7a32f220f3a" providerId="ADAL" clId="{25F9A98A-ADB4-404D-BB0D-96C1EF04BEC8}" dt="2023-07-19T00:53:51.811" v="17" actId="20577"/>
          <ac:spMkLst>
            <pc:docMk/>
            <pc:sldMk cId="1230285722" sldId="279"/>
            <ac:spMk id="2" creationId="{00000000-0000-0000-0000-000000000000}"/>
          </ac:spMkLst>
        </pc:spChg>
      </pc:sldChg>
      <pc:sldChg chg="modSp mod">
        <pc:chgData name="Rodriguez, Leenie" userId="bfd819b9-c8c7-40fb-81f6-f7a32f220f3a" providerId="ADAL" clId="{25F9A98A-ADB4-404D-BB0D-96C1EF04BEC8}" dt="2023-07-19T00:55:22.592" v="35" actId="20577"/>
        <pc:sldMkLst>
          <pc:docMk/>
          <pc:sldMk cId="1589460419" sldId="347"/>
        </pc:sldMkLst>
        <pc:spChg chg="mod">
          <ac:chgData name="Rodriguez, Leenie" userId="bfd819b9-c8c7-40fb-81f6-f7a32f220f3a" providerId="ADAL" clId="{25F9A98A-ADB4-404D-BB0D-96C1EF04BEC8}" dt="2023-07-19T00:55:22.592" v="35" actId="20577"/>
          <ac:spMkLst>
            <pc:docMk/>
            <pc:sldMk cId="1589460419" sldId="347"/>
            <ac:spMk id="2" creationId="{00000000-0000-0000-0000-000000000000}"/>
          </ac:spMkLst>
        </pc:spChg>
      </pc:sldChg>
    </pc:docChg>
  </pc:docChgLst>
  <pc:docChgLst>
    <pc:chgData name="Denise Mayne" userId="2c24445dfe2d11d7" providerId="LiveId" clId="{3AD83C8F-41A5-42AC-8A71-D438E3757A54}"/>
    <pc:docChg chg="undo custSel addSld delSld modSld">
      <pc:chgData name="Denise Mayne" userId="2c24445dfe2d11d7" providerId="LiveId" clId="{3AD83C8F-41A5-42AC-8A71-D438E3757A54}" dt="2022-05-05T00:08:13.865" v="532" actId="20577"/>
      <pc:docMkLst>
        <pc:docMk/>
      </pc:docMkLst>
      <pc:sldChg chg="modSp mod">
        <pc:chgData name="Denise Mayne" userId="2c24445dfe2d11d7" providerId="LiveId" clId="{3AD83C8F-41A5-42AC-8A71-D438E3757A54}" dt="2022-05-05T00:08:13.865" v="532" actId="20577"/>
        <pc:sldMkLst>
          <pc:docMk/>
          <pc:sldMk cId="76914611" sldId="256"/>
        </pc:sldMkLst>
        <pc:spChg chg="mod">
          <ac:chgData name="Denise Mayne" userId="2c24445dfe2d11d7" providerId="LiveId" clId="{3AD83C8F-41A5-42AC-8A71-D438E3757A54}" dt="2022-05-05T00:08:13.865" v="532" actId="20577"/>
          <ac:spMkLst>
            <pc:docMk/>
            <pc:sldMk cId="76914611" sldId="256"/>
            <ac:spMk id="3" creationId="{00000000-0000-0000-0000-000000000000}"/>
          </ac:spMkLst>
        </pc:spChg>
      </pc:sldChg>
      <pc:sldChg chg="modSp mod">
        <pc:chgData name="Denise Mayne" userId="2c24445dfe2d11d7" providerId="LiveId" clId="{3AD83C8F-41A5-42AC-8A71-D438E3757A54}" dt="2022-05-04T23:42:26.924" v="13" actId="20577"/>
        <pc:sldMkLst>
          <pc:docMk/>
          <pc:sldMk cId="1233805520" sldId="257"/>
        </pc:sldMkLst>
        <pc:spChg chg="mod">
          <ac:chgData name="Denise Mayne" userId="2c24445dfe2d11d7" providerId="LiveId" clId="{3AD83C8F-41A5-42AC-8A71-D438E3757A54}" dt="2022-05-04T23:42:26.924" v="13" actId="20577"/>
          <ac:spMkLst>
            <pc:docMk/>
            <pc:sldMk cId="1233805520" sldId="257"/>
            <ac:spMk id="3" creationId="{00000000-0000-0000-0000-000000000000}"/>
          </ac:spMkLst>
        </pc:spChg>
      </pc:sldChg>
      <pc:sldChg chg="modSp mod">
        <pc:chgData name="Denise Mayne" userId="2c24445dfe2d11d7" providerId="LiveId" clId="{3AD83C8F-41A5-42AC-8A71-D438E3757A54}" dt="2022-05-04T23:42:17.707" v="0" actId="6549"/>
        <pc:sldMkLst>
          <pc:docMk/>
          <pc:sldMk cId="2066195230" sldId="258"/>
        </pc:sldMkLst>
        <pc:spChg chg="mod">
          <ac:chgData name="Denise Mayne" userId="2c24445dfe2d11d7" providerId="LiveId" clId="{3AD83C8F-41A5-42AC-8A71-D438E3757A54}" dt="2022-05-04T23:42:17.707" v="0" actId="6549"/>
          <ac:spMkLst>
            <pc:docMk/>
            <pc:sldMk cId="2066195230" sldId="258"/>
            <ac:spMk id="3" creationId="{00000000-0000-0000-0000-000000000000}"/>
          </ac:spMkLst>
        </pc:spChg>
      </pc:sldChg>
      <pc:sldChg chg="modSp mod">
        <pc:chgData name="Denise Mayne" userId="2c24445dfe2d11d7" providerId="LiveId" clId="{3AD83C8F-41A5-42AC-8A71-D438E3757A54}" dt="2022-05-04T23:42:54.575" v="72" actId="20577"/>
        <pc:sldMkLst>
          <pc:docMk/>
          <pc:sldMk cId="753150340" sldId="259"/>
        </pc:sldMkLst>
        <pc:spChg chg="mod">
          <ac:chgData name="Denise Mayne" userId="2c24445dfe2d11d7" providerId="LiveId" clId="{3AD83C8F-41A5-42AC-8A71-D438E3757A54}" dt="2022-05-04T23:42:54.575" v="72" actId="20577"/>
          <ac:spMkLst>
            <pc:docMk/>
            <pc:sldMk cId="753150340" sldId="259"/>
            <ac:spMk id="3" creationId="{00000000-0000-0000-0000-000000000000}"/>
          </ac:spMkLst>
        </pc:spChg>
      </pc:sldChg>
      <pc:sldChg chg="modSp mod">
        <pc:chgData name="Denise Mayne" userId="2c24445dfe2d11d7" providerId="LiveId" clId="{3AD83C8F-41A5-42AC-8A71-D438E3757A54}" dt="2022-05-04T23:43:41.418" v="108" actId="20577"/>
        <pc:sldMkLst>
          <pc:docMk/>
          <pc:sldMk cId="1030121910" sldId="262"/>
        </pc:sldMkLst>
        <pc:spChg chg="mod">
          <ac:chgData name="Denise Mayne" userId="2c24445dfe2d11d7" providerId="LiveId" clId="{3AD83C8F-41A5-42AC-8A71-D438E3757A54}" dt="2022-05-04T23:43:41.418" v="108" actId="20577"/>
          <ac:spMkLst>
            <pc:docMk/>
            <pc:sldMk cId="1030121910" sldId="262"/>
            <ac:spMk id="3" creationId="{00000000-0000-0000-0000-000000000000}"/>
          </ac:spMkLst>
        </pc:spChg>
      </pc:sldChg>
      <pc:sldChg chg="modSp mod">
        <pc:chgData name="Denise Mayne" userId="2c24445dfe2d11d7" providerId="LiveId" clId="{3AD83C8F-41A5-42AC-8A71-D438E3757A54}" dt="2022-05-05T00:06:31.373" v="435" actId="20577"/>
        <pc:sldMkLst>
          <pc:docMk/>
          <pc:sldMk cId="828512667" sldId="267"/>
        </pc:sldMkLst>
        <pc:spChg chg="mod">
          <ac:chgData name="Denise Mayne" userId="2c24445dfe2d11d7" providerId="LiveId" clId="{3AD83C8F-41A5-42AC-8A71-D438E3757A54}" dt="2022-05-05T00:06:31.373" v="435" actId="20577"/>
          <ac:spMkLst>
            <pc:docMk/>
            <pc:sldMk cId="828512667" sldId="267"/>
            <ac:spMk id="3" creationId="{00000000-0000-0000-0000-000000000000}"/>
          </ac:spMkLst>
        </pc:spChg>
      </pc:sldChg>
      <pc:sldChg chg="modSp mod">
        <pc:chgData name="Denise Mayne" userId="2c24445dfe2d11d7" providerId="LiveId" clId="{3AD83C8F-41A5-42AC-8A71-D438E3757A54}" dt="2022-05-05T00:07:02.148" v="439" actId="20577"/>
        <pc:sldMkLst>
          <pc:docMk/>
          <pc:sldMk cId="1093925059" sldId="273"/>
        </pc:sldMkLst>
        <pc:spChg chg="mod">
          <ac:chgData name="Denise Mayne" userId="2c24445dfe2d11d7" providerId="LiveId" clId="{3AD83C8F-41A5-42AC-8A71-D438E3757A54}" dt="2022-05-05T00:07:02.148" v="439" actId="20577"/>
          <ac:spMkLst>
            <pc:docMk/>
            <pc:sldMk cId="1093925059" sldId="273"/>
            <ac:spMk id="3" creationId="{00000000-0000-0000-0000-000000000000}"/>
          </ac:spMkLst>
        </pc:spChg>
      </pc:sldChg>
      <pc:sldChg chg="modSp mod">
        <pc:chgData name="Denise Mayne" userId="2c24445dfe2d11d7" providerId="LiveId" clId="{3AD83C8F-41A5-42AC-8A71-D438E3757A54}" dt="2022-05-04T23:43:27.386" v="102" actId="20577"/>
        <pc:sldMkLst>
          <pc:docMk/>
          <pc:sldMk cId="1579621165" sldId="345"/>
        </pc:sldMkLst>
        <pc:spChg chg="mod">
          <ac:chgData name="Denise Mayne" userId="2c24445dfe2d11d7" providerId="LiveId" clId="{3AD83C8F-41A5-42AC-8A71-D438E3757A54}" dt="2022-05-04T23:43:27.386" v="102" actId="20577"/>
          <ac:spMkLst>
            <pc:docMk/>
            <pc:sldMk cId="1579621165" sldId="345"/>
            <ac:spMk id="3" creationId="{00000000-0000-0000-0000-000000000000}"/>
          </ac:spMkLst>
        </pc:spChg>
      </pc:sldChg>
      <pc:sldChg chg="del">
        <pc:chgData name="Denise Mayne" userId="2c24445dfe2d11d7" providerId="LiveId" clId="{3AD83C8F-41A5-42AC-8A71-D438E3757A54}" dt="2022-05-04T23:43:50.317" v="109" actId="2696"/>
        <pc:sldMkLst>
          <pc:docMk/>
          <pc:sldMk cId="2572690906" sldId="346"/>
        </pc:sldMkLst>
      </pc:sldChg>
      <pc:sldChg chg="addSp delSp modSp new mod">
        <pc:chgData name="Denise Mayne" userId="2c24445dfe2d11d7" providerId="LiveId" clId="{3AD83C8F-41A5-42AC-8A71-D438E3757A54}" dt="2022-05-05T00:02:03.546" v="430" actId="20577"/>
        <pc:sldMkLst>
          <pc:docMk/>
          <pc:sldMk cId="1627381426" sldId="348"/>
        </pc:sldMkLst>
        <pc:spChg chg="mod">
          <ac:chgData name="Denise Mayne" userId="2c24445dfe2d11d7" providerId="LiveId" clId="{3AD83C8F-41A5-42AC-8A71-D438E3757A54}" dt="2022-05-04T23:57:31.522" v="365" actId="14100"/>
          <ac:spMkLst>
            <pc:docMk/>
            <pc:sldMk cId="1627381426" sldId="348"/>
            <ac:spMk id="2" creationId="{9DDAFB13-A976-CD24-9308-7B9C70549AB8}"/>
          </ac:spMkLst>
        </pc:spChg>
        <pc:spChg chg="mod">
          <ac:chgData name="Denise Mayne" userId="2c24445dfe2d11d7" providerId="LiveId" clId="{3AD83C8F-41A5-42AC-8A71-D438E3757A54}" dt="2022-05-05T00:02:03.546" v="430" actId="20577"/>
          <ac:spMkLst>
            <pc:docMk/>
            <pc:sldMk cId="1627381426" sldId="348"/>
            <ac:spMk id="3" creationId="{D8833604-4AFB-9A5C-2832-66E01C42686A}"/>
          </ac:spMkLst>
        </pc:spChg>
        <pc:picChg chg="add del mod">
          <ac:chgData name="Denise Mayne" userId="2c24445dfe2d11d7" providerId="LiveId" clId="{3AD83C8F-41A5-42AC-8A71-D438E3757A54}" dt="2022-05-04T23:57:31.989" v="366"/>
          <ac:picMkLst>
            <pc:docMk/>
            <pc:sldMk cId="1627381426" sldId="348"/>
            <ac:picMk id="1026" creationId="{CB75CEE0-A037-4133-40FE-8E4934674F47}"/>
          </ac:picMkLst>
        </pc:picChg>
        <pc:picChg chg="add mod">
          <ac:chgData name="Denise Mayne" userId="2c24445dfe2d11d7" providerId="LiveId" clId="{3AD83C8F-41A5-42AC-8A71-D438E3757A54}" dt="2022-05-04T23:57:54.699" v="380" actId="1076"/>
          <ac:picMkLst>
            <pc:docMk/>
            <pc:sldMk cId="1627381426" sldId="348"/>
            <ac:picMk id="1028" creationId="{DC3EF7B2-BB04-F767-2AC3-0CB321FA484F}"/>
          </ac:picMkLst>
        </pc:picChg>
      </pc:sldChg>
      <pc:sldChg chg="new del">
        <pc:chgData name="Denise Mayne" userId="2c24445dfe2d11d7" providerId="LiveId" clId="{3AD83C8F-41A5-42AC-8A71-D438E3757A54}" dt="2022-05-05T00:02:20.701" v="431" actId="2696"/>
        <pc:sldMkLst>
          <pc:docMk/>
          <pc:sldMk cId="4170043399" sldId="34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2633E3-D4BE-BF44-8FCC-893D3486ABEF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DD64DF-0F83-414B-8286-0C3D72F9FD34}">
      <dgm:prSet phldrT="[Text]"/>
      <dgm:spPr/>
      <dgm:t>
        <a:bodyPr/>
        <a:lstStyle/>
        <a:p>
          <a:r>
            <a:rPr lang="en-US" dirty="0"/>
            <a:t>Drum Majors</a:t>
          </a:r>
        </a:p>
      </dgm:t>
    </dgm:pt>
    <dgm:pt modelId="{68051D67-E0A7-784A-8848-B902C0856714}" type="parTrans" cxnId="{7047CC15-57D4-C944-91D7-5EFD2E4AF879}">
      <dgm:prSet/>
      <dgm:spPr/>
      <dgm:t>
        <a:bodyPr/>
        <a:lstStyle/>
        <a:p>
          <a:endParaRPr lang="en-US"/>
        </a:p>
      </dgm:t>
    </dgm:pt>
    <dgm:pt modelId="{F836C1A7-E53E-FD45-9197-BEB80AE8267E}" type="sibTrans" cxnId="{7047CC15-57D4-C944-91D7-5EFD2E4AF879}">
      <dgm:prSet/>
      <dgm:spPr/>
      <dgm:t>
        <a:bodyPr/>
        <a:lstStyle/>
        <a:p>
          <a:endParaRPr lang="en-US"/>
        </a:p>
      </dgm:t>
    </dgm:pt>
    <dgm:pt modelId="{2ED79127-3BA3-C84C-9622-0EBFA5711920}">
      <dgm:prSet phldrT="[Text]"/>
      <dgm:spPr/>
      <dgm:t>
        <a:bodyPr/>
        <a:lstStyle/>
        <a:p>
          <a:r>
            <a:rPr lang="en-US" dirty="0"/>
            <a:t>Brass Captain</a:t>
          </a:r>
        </a:p>
      </dgm:t>
    </dgm:pt>
    <dgm:pt modelId="{5A801707-E690-9B47-B906-CC8BDD770CB4}" type="parTrans" cxnId="{02BF91D7-8D75-2544-BBA7-DC350FF4C416}">
      <dgm:prSet/>
      <dgm:spPr/>
      <dgm:t>
        <a:bodyPr/>
        <a:lstStyle/>
        <a:p>
          <a:endParaRPr lang="en-US"/>
        </a:p>
      </dgm:t>
    </dgm:pt>
    <dgm:pt modelId="{70A3D2ED-0544-0C48-9F2D-B85B4D417FB9}" type="sibTrans" cxnId="{02BF91D7-8D75-2544-BBA7-DC350FF4C416}">
      <dgm:prSet/>
      <dgm:spPr/>
      <dgm:t>
        <a:bodyPr/>
        <a:lstStyle/>
        <a:p>
          <a:endParaRPr lang="en-US"/>
        </a:p>
      </dgm:t>
    </dgm:pt>
    <dgm:pt modelId="{FB81EC84-BC05-B14B-9713-1056B4DABDF3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EEBBC2DC-143E-2E47-931F-773D4D00DF9A}" type="parTrans" cxnId="{5F5D76E3-B164-CC47-8FD2-BD57E47E87E3}">
      <dgm:prSet/>
      <dgm:spPr/>
      <dgm:t>
        <a:bodyPr/>
        <a:lstStyle/>
        <a:p>
          <a:endParaRPr lang="en-US"/>
        </a:p>
      </dgm:t>
    </dgm:pt>
    <dgm:pt modelId="{4C687039-2870-914E-A022-9702769D1DF6}" type="sibTrans" cxnId="{5F5D76E3-B164-CC47-8FD2-BD57E47E87E3}">
      <dgm:prSet/>
      <dgm:spPr/>
      <dgm:t>
        <a:bodyPr/>
        <a:lstStyle/>
        <a:p>
          <a:endParaRPr lang="en-US"/>
        </a:p>
      </dgm:t>
    </dgm:pt>
    <dgm:pt modelId="{FAAE4C77-81A0-0D4A-8601-CB3AE1F3BF58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25741807-FC4B-214D-8563-E3427074EBDC}" type="parTrans" cxnId="{294C9E62-992B-9543-A5A9-7C30BD606587}">
      <dgm:prSet/>
      <dgm:spPr/>
      <dgm:t>
        <a:bodyPr/>
        <a:lstStyle/>
        <a:p>
          <a:endParaRPr lang="en-US"/>
        </a:p>
      </dgm:t>
    </dgm:pt>
    <dgm:pt modelId="{A9A9E11D-ADCE-0E49-B5EA-ACD8DD71AF21}" type="sibTrans" cxnId="{294C9E62-992B-9543-A5A9-7C30BD606587}">
      <dgm:prSet/>
      <dgm:spPr/>
      <dgm:t>
        <a:bodyPr/>
        <a:lstStyle/>
        <a:p>
          <a:endParaRPr lang="en-US"/>
        </a:p>
      </dgm:t>
    </dgm:pt>
    <dgm:pt modelId="{5EA36427-027D-7C4E-B241-CDDEDBA242EE}">
      <dgm:prSet phldrT="[Text]"/>
      <dgm:spPr/>
      <dgm:t>
        <a:bodyPr/>
        <a:lstStyle/>
        <a:p>
          <a:r>
            <a:rPr lang="en-US" dirty="0"/>
            <a:t>Drumline Captain</a:t>
          </a:r>
        </a:p>
      </dgm:t>
    </dgm:pt>
    <dgm:pt modelId="{DBCE7DBE-311F-9B4A-8EEF-A34F01D92E7C}" type="parTrans" cxnId="{9E383DBE-D1B9-1A43-8BE2-A1C1D1193493}">
      <dgm:prSet/>
      <dgm:spPr/>
      <dgm:t>
        <a:bodyPr/>
        <a:lstStyle/>
        <a:p>
          <a:endParaRPr lang="en-US"/>
        </a:p>
      </dgm:t>
    </dgm:pt>
    <dgm:pt modelId="{CC68A857-C9BB-094A-A7EF-754B9C33E327}" type="sibTrans" cxnId="{9E383DBE-D1B9-1A43-8BE2-A1C1D1193493}">
      <dgm:prSet/>
      <dgm:spPr/>
      <dgm:t>
        <a:bodyPr/>
        <a:lstStyle/>
        <a:p>
          <a:endParaRPr lang="en-US"/>
        </a:p>
      </dgm:t>
    </dgm:pt>
    <dgm:pt modelId="{8228A092-FAC3-C547-8D5D-B559411868B7}">
      <dgm:prSet phldrT="[Text]"/>
      <dgm:spPr/>
      <dgm:t>
        <a:bodyPr/>
        <a:lstStyle/>
        <a:p>
          <a:r>
            <a:rPr lang="en-US" dirty="0"/>
            <a:t>Guard Captain</a:t>
          </a:r>
        </a:p>
      </dgm:t>
    </dgm:pt>
    <dgm:pt modelId="{A9029371-044C-1B46-B035-0FA1EB821C30}" type="parTrans" cxnId="{4F71FCAE-1F63-714D-88A3-D881E697953B}">
      <dgm:prSet/>
      <dgm:spPr/>
      <dgm:t>
        <a:bodyPr/>
        <a:lstStyle/>
        <a:p>
          <a:endParaRPr lang="en-US"/>
        </a:p>
      </dgm:t>
    </dgm:pt>
    <dgm:pt modelId="{C49461E1-5546-2843-86B9-E38C322645A3}" type="sibTrans" cxnId="{4F71FCAE-1F63-714D-88A3-D881E697953B}">
      <dgm:prSet/>
      <dgm:spPr/>
      <dgm:t>
        <a:bodyPr/>
        <a:lstStyle/>
        <a:p>
          <a:endParaRPr lang="en-US"/>
        </a:p>
      </dgm:t>
    </dgm:pt>
    <dgm:pt modelId="{CD072F8D-292A-0C43-979D-9663E6A062E8}">
      <dgm:prSet phldrT="[Text]"/>
      <dgm:spPr/>
      <dgm:t>
        <a:bodyPr/>
        <a:lstStyle/>
        <a:p>
          <a:r>
            <a:rPr lang="en-US" dirty="0"/>
            <a:t>Woodwind Captain</a:t>
          </a:r>
        </a:p>
      </dgm:t>
    </dgm:pt>
    <dgm:pt modelId="{49C98825-4A56-4C45-BE46-7A7B0205314A}" type="parTrans" cxnId="{662101E7-0C8C-E146-84FA-0DF862B03EB2}">
      <dgm:prSet/>
      <dgm:spPr/>
      <dgm:t>
        <a:bodyPr/>
        <a:lstStyle/>
        <a:p>
          <a:endParaRPr lang="en-US"/>
        </a:p>
      </dgm:t>
    </dgm:pt>
    <dgm:pt modelId="{624B986C-F40C-EC47-BE0B-7BA393FAD17C}" type="sibTrans" cxnId="{662101E7-0C8C-E146-84FA-0DF862B03EB2}">
      <dgm:prSet/>
      <dgm:spPr/>
      <dgm:t>
        <a:bodyPr/>
        <a:lstStyle/>
        <a:p>
          <a:endParaRPr lang="en-US"/>
        </a:p>
      </dgm:t>
    </dgm:pt>
    <dgm:pt modelId="{C360F72D-1510-D143-BDC8-165A07BB7E6D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463D760D-9D60-D549-A475-B7885CE517BE}" type="parTrans" cxnId="{5C5CAC92-F2BA-AF49-96C4-F12D7773B767}">
      <dgm:prSet/>
      <dgm:spPr/>
      <dgm:t>
        <a:bodyPr/>
        <a:lstStyle/>
        <a:p>
          <a:endParaRPr lang="en-US"/>
        </a:p>
      </dgm:t>
    </dgm:pt>
    <dgm:pt modelId="{8AAB516D-69DE-B648-8975-7108BC705B65}" type="sibTrans" cxnId="{5C5CAC92-F2BA-AF49-96C4-F12D7773B767}">
      <dgm:prSet/>
      <dgm:spPr/>
      <dgm:t>
        <a:bodyPr/>
        <a:lstStyle/>
        <a:p>
          <a:endParaRPr lang="en-US"/>
        </a:p>
      </dgm:t>
    </dgm:pt>
    <dgm:pt modelId="{C558313E-6422-3B4F-8F79-AFF180AB06E4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5867E52E-E9CC-704F-8547-8B2C09F0D206}" type="parTrans" cxnId="{EEB2A554-23C9-B142-8A8E-D8E46E3C847F}">
      <dgm:prSet/>
      <dgm:spPr/>
      <dgm:t>
        <a:bodyPr/>
        <a:lstStyle/>
        <a:p>
          <a:endParaRPr lang="en-US"/>
        </a:p>
      </dgm:t>
    </dgm:pt>
    <dgm:pt modelId="{1E91D5D2-62F3-0B40-88D7-E2AF138DCB1C}" type="sibTrans" cxnId="{EEB2A554-23C9-B142-8A8E-D8E46E3C847F}">
      <dgm:prSet/>
      <dgm:spPr/>
      <dgm:t>
        <a:bodyPr/>
        <a:lstStyle/>
        <a:p>
          <a:endParaRPr lang="en-US"/>
        </a:p>
      </dgm:t>
    </dgm:pt>
    <dgm:pt modelId="{005FB3D9-AB66-3642-9A92-70BF7884E3B8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F1769DC5-0A3B-5145-8BBA-425AC283C560}" type="parTrans" cxnId="{479B5341-CCAF-E54E-AC34-4945027C0C08}">
      <dgm:prSet/>
      <dgm:spPr/>
      <dgm:t>
        <a:bodyPr/>
        <a:lstStyle/>
        <a:p>
          <a:endParaRPr lang="en-US"/>
        </a:p>
      </dgm:t>
    </dgm:pt>
    <dgm:pt modelId="{259A9256-4856-6A4F-8610-43B0D8DC6B3A}" type="sibTrans" cxnId="{479B5341-CCAF-E54E-AC34-4945027C0C08}">
      <dgm:prSet/>
      <dgm:spPr/>
      <dgm:t>
        <a:bodyPr/>
        <a:lstStyle/>
        <a:p>
          <a:endParaRPr lang="en-US"/>
        </a:p>
      </dgm:t>
    </dgm:pt>
    <dgm:pt modelId="{8B0C426B-BB01-E443-B102-53A94853BFD4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0CD650AD-B8A4-8646-90E0-F2D346512B31}" type="parTrans" cxnId="{1E49127F-5E28-AF4B-B0F7-AD10E143250E}">
      <dgm:prSet/>
      <dgm:spPr/>
      <dgm:t>
        <a:bodyPr/>
        <a:lstStyle/>
        <a:p>
          <a:endParaRPr lang="en-US"/>
        </a:p>
      </dgm:t>
    </dgm:pt>
    <dgm:pt modelId="{9AD345ED-6C59-D544-9723-73C387C57F69}" type="sibTrans" cxnId="{1E49127F-5E28-AF4B-B0F7-AD10E143250E}">
      <dgm:prSet/>
      <dgm:spPr/>
      <dgm:t>
        <a:bodyPr/>
        <a:lstStyle/>
        <a:p>
          <a:endParaRPr lang="en-US"/>
        </a:p>
      </dgm:t>
    </dgm:pt>
    <dgm:pt modelId="{C37FCAF2-E950-8A42-96B4-748923A478F8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1B561584-DFA4-FE4D-9E23-872E34858789}" type="parTrans" cxnId="{1BFFCA9C-3EE1-A049-BA68-49F7F82725A1}">
      <dgm:prSet/>
      <dgm:spPr/>
      <dgm:t>
        <a:bodyPr/>
        <a:lstStyle/>
        <a:p>
          <a:endParaRPr lang="en-US"/>
        </a:p>
      </dgm:t>
    </dgm:pt>
    <dgm:pt modelId="{B182C605-5361-0747-ADA9-82FB7BE4354B}" type="sibTrans" cxnId="{1BFFCA9C-3EE1-A049-BA68-49F7F82725A1}">
      <dgm:prSet/>
      <dgm:spPr/>
      <dgm:t>
        <a:bodyPr/>
        <a:lstStyle/>
        <a:p>
          <a:endParaRPr lang="en-US"/>
        </a:p>
      </dgm:t>
    </dgm:pt>
    <dgm:pt modelId="{62558FB5-7510-DF44-A157-5DD1E199F277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B08037F3-4893-654B-B37D-A62F316D0A73}" type="parTrans" cxnId="{613C28F7-569B-2748-9DC7-AB31573FEDC4}">
      <dgm:prSet/>
      <dgm:spPr/>
      <dgm:t>
        <a:bodyPr/>
        <a:lstStyle/>
        <a:p>
          <a:endParaRPr lang="en-US"/>
        </a:p>
      </dgm:t>
    </dgm:pt>
    <dgm:pt modelId="{22563491-3312-C047-B3F7-0725AE1E8F02}" type="sibTrans" cxnId="{613C28F7-569B-2748-9DC7-AB31573FEDC4}">
      <dgm:prSet/>
      <dgm:spPr/>
      <dgm:t>
        <a:bodyPr/>
        <a:lstStyle/>
        <a:p>
          <a:endParaRPr lang="en-US"/>
        </a:p>
      </dgm:t>
    </dgm:pt>
    <dgm:pt modelId="{24E79667-6741-E646-A45E-459244843EB8}">
      <dgm:prSet phldrT="[Text]"/>
      <dgm:spPr/>
      <dgm:t>
        <a:bodyPr/>
        <a:lstStyle/>
        <a:p>
          <a:r>
            <a:rPr lang="en-US" dirty="0"/>
            <a:t>Section Leaders</a:t>
          </a:r>
        </a:p>
      </dgm:t>
    </dgm:pt>
    <dgm:pt modelId="{77F30BF4-F56F-7C4E-BA71-E081F745C8EB}" type="parTrans" cxnId="{9EF4C81F-95EB-F54C-A3DF-E2C2D8009547}">
      <dgm:prSet/>
      <dgm:spPr/>
      <dgm:t>
        <a:bodyPr/>
        <a:lstStyle/>
        <a:p>
          <a:endParaRPr lang="en-US"/>
        </a:p>
      </dgm:t>
    </dgm:pt>
    <dgm:pt modelId="{B5D01293-7127-BD49-9525-EE46FFA1B4B7}" type="sibTrans" cxnId="{9EF4C81F-95EB-F54C-A3DF-E2C2D8009547}">
      <dgm:prSet/>
      <dgm:spPr/>
      <dgm:t>
        <a:bodyPr/>
        <a:lstStyle/>
        <a:p>
          <a:endParaRPr lang="en-US"/>
        </a:p>
      </dgm:t>
    </dgm:pt>
    <dgm:pt modelId="{7B6EBCAA-3BB2-234C-B40A-9726A1DA1EF8}" type="pres">
      <dgm:prSet presAssocID="{E42633E3-D4BE-BF44-8FCC-893D3486ABE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0E9918-01F1-E74F-8AE5-64A2066D184A}" type="pres">
      <dgm:prSet presAssocID="{4FDD64DF-0F83-414B-8286-0C3D72F9FD34}" presName="hierRoot1" presStyleCnt="0"/>
      <dgm:spPr/>
    </dgm:pt>
    <dgm:pt modelId="{59634BAE-F80D-8144-8FFA-76A209748C45}" type="pres">
      <dgm:prSet presAssocID="{4FDD64DF-0F83-414B-8286-0C3D72F9FD34}" presName="composite" presStyleCnt="0"/>
      <dgm:spPr/>
    </dgm:pt>
    <dgm:pt modelId="{09B3711A-4687-4F4E-AFDB-7FC63B895A9F}" type="pres">
      <dgm:prSet presAssocID="{4FDD64DF-0F83-414B-8286-0C3D72F9FD34}" presName="background" presStyleLbl="node0" presStyleIdx="0" presStyleCnt="1"/>
      <dgm:spPr/>
    </dgm:pt>
    <dgm:pt modelId="{E489D6B6-0C84-2C40-ADB5-E030CD0ABDB1}" type="pres">
      <dgm:prSet presAssocID="{4FDD64DF-0F83-414B-8286-0C3D72F9FD34}" presName="text" presStyleLbl="fgAcc0" presStyleIdx="0" presStyleCnt="1">
        <dgm:presLayoutVars>
          <dgm:chPref val="3"/>
        </dgm:presLayoutVars>
      </dgm:prSet>
      <dgm:spPr/>
    </dgm:pt>
    <dgm:pt modelId="{616E8136-DB03-A342-AE2E-D4345C223F49}" type="pres">
      <dgm:prSet presAssocID="{4FDD64DF-0F83-414B-8286-0C3D72F9FD34}" presName="hierChild2" presStyleCnt="0"/>
      <dgm:spPr/>
    </dgm:pt>
    <dgm:pt modelId="{11908967-ABAF-8F49-B687-A49D5A8250A2}" type="pres">
      <dgm:prSet presAssocID="{5A801707-E690-9B47-B906-CC8BDD770CB4}" presName="Name10" presStyleLbl="parChTrans1D2" presStyleIdx="0" presStyleCnt="4"/>
      <dgm:spPr/>
    </dgm:pt>
    <dgm:pt modelId="{AF3CC56E-98D7-D642-BD52-C723A1CFF0EA}" type="pres">
      <dgm:prSet presAssocID="{2ED79127-3BA3-C84C-9622-0EBFA5711920}" presName="hierRoot2" presStyleCnt="0"/>
      <dgm:spPr/>
    </dgm:pt>
    <dgm:pt modelId="{F19C56CF-0309-BB4C-8FBC-88F128182992}" type="pres">
      <dgm:prSet presAssocID="{2ED79127-3BA3-C84C-9622-0EBFA5711920}" presName="composite2" presStyleCnt="0"/>
      <dgm:spPr/>
    </dgm:pt>
    <dgm:pt modelId="{B4619A5E-E00F-2148-B541-0555504601FB}" type="pres">
      <dgm:prSet presAssocID="{2ED79127-3BA3-C84C-9622-0EBFA5711920}" presName="background2" presStyleLbl="node2" presStyleIdx="0" presStyleCnt="4"/>
      <dgm:spPr/>
    </dgm:pt>
    <dgm:pt modelId="{87DF85F0-9364-374A-B91D-858C108AA23D}" type="pres">
      <dgm:prSet presAssocID="{2ED79127-3BA3-C84C-9622-0EBFA5711920}" presName="text2" presStyleLbl="fgAcc2" presStyleIdx="0" presStyleCnt="4">
        <dgm:presLayoutVars>
          <dgm:chPref val="3"/>
        </dgm:presLayoutVars>
      </dgm:prSet>
      <dgm:spPr/>
    </dgm:pt>
    <dgm:pt modelId="{D9F8A03F-8D3C-7347-BB22-53EC6311B1E0}" type="pres">
      <dgm:prSet presAssocID="{2ED79127-3BA3-C84C-9622-0EBFA5711920}" presName="hierChild3" presStyleCnt="0"/>
      <dgm:spPr/>
    </dgm:pt>
    <dgm:pt modelId="{D2C0E260-F0AF-724A-9F9B-730B31AB0675}" type="pres">
      <dgm:prSet presAssocID="{EEBBC2DC-143E-2E47-931F-773D4D00DF9A}" presName="Name17" presStyleLbl="parChTrans1D3" presStyleIdx="0" presStyleCnt="9"/>
      <dgm:spPr/>
    </dgm:pt>
    <dgm:pt modelId="{33613000-9310-6E4E-9F4A-6FC6CC281496}" type="pres">
      <dgm:prSet presAssocID="{FB81EC84-BC05-B14B-9713-1056B4DABDF3}" presName="hierRoot3" presStyleCnt="0"/>
      <dgm:spPr/>
    </dgm:pt>
    <dgm:pt modelId="{8AE03557-4E48-DA47-9D0F-3F720457C169}" type="pres">
      <dgm:prSet presAssocID="{FB81EC84-BC05-B14B-9713-1056B4DABDF3}" presName="composite3" presStyleCnt="0"/>
      <dgm:spPr/>
    </dgm:pt>
    <dgm:pt modelId="{CA0A72C4-11A3-3C4E-A3A3-6E8D3BE080E4}" type="pres">
      <dgm:prSet presAssocID="{FB81EC84-BC05-B14B-9713-1056B4DABDF3}" presName="background3" presStyleLbl="node3" presStyleIdx="0" presStyleCnt="9"/>
      <dgm:spPr/>
    </dgm:pt>
    <dgm:pt modelId="{C8B4CC65-F615-B84B-968B-A83573891F32}" type="pres">
      <dgm:prSet presAssocID="{FB81EC84-BC05-B14B-9713-1056B4DABDF3}" presName="text3" presStyleLbl="fgAcc3" presStyleIdx="0" presStyleCnt="9">
        <dgm:presLayoutVars>
          <dgm:chPref val="3"/>
        </dgm:presLayoutVars>
      </dgm:prSet>
      <dgm:spPr/>
    </dgm:pt>
    <dgm:pt modelId="{CA032666-362F-DD48-80AE-DBB3A99BC1FA}" type="pres">
      <dgm:prSet presAssocID="{FB81EC84-BC05-B14B-9713-1056B4DABDF3}" presName="hierChild4" presStyleCnt="0"/>
      <dgm:spPr/>
    </dgm:pt>
    <dgm:pt modelId="{1A24F596-DA98-3E42-8500-91B82138D9AE}" type="pres">
      <dgm:prSet presAssocID="{25741807-FC4B-214D-8563-E3427074EBDC}" presName="Name17" presStyleLbl="parChTrans1D3" presStyleIdx="1" presStyleCnt="9"/>
      <dgm:spPr/>
    </dgm:pt>
    <dgm:pt modelId="{9561033C-16C6-8549-8197-ADF3594639B3}" type="pres">
      <dgm:prSet presAssocID="{FAAE4C77-81A0-0D4A-8601-CB3AE1F3BF58}" presName="hierRoot3" presStyleCnt="0"/>
      <dgm:spPr/>
    </dgm:pt>
    <dgm:pt modelId="{47246534-3317-8E40-90C9-DF0C419061B4}" type="pres">
      <dgm:prSet presAssocID="{FAAE4C77-81A0-0D4A-8601-CB3AE1F3BF58}" presName="composite3" presStyleCnt="0"/>
      <dgm:spPr/>
    </dgm:pt>
    <dgm:pt modelId="{FA3F4FB2-4243-FF42-BFA8-2AF94538F137}" type="pres">
      <dgm:prSet presAssocID="{FAAE4C77-81A0-0D4A-8601-CB3AE1F3BF58}" presName="background3" presStyleLbl="node3" presStyleIdx="1" presStyleCnt="9"/>
      <dgm:spPr/>
    </dgm:pt>
    <dgm:pt modelId="{B3028D4C-1A4F-2449-8FA4-7E6A97B65BB7}" type="pres">
      <dgm:prSet presAssocID="{FAAE4C77-81A0-0D4A-8601-CB3AE1F3BF58}" presName="text3" presStyleLbl="fgAcc3" presStyleIdx="1" presStyleCnt="9">
        <dgm:presLayoutVars>
          <dgm:chPref val="3"/>
        </dgm:presLayoutVars>
      </dgm:prSet>
      <dgm:spPr/>
    </dgm:pt>
    <dgm:pt modelId="{64AAA5AF-50B9-054D-B370-7308C10CF7E2}" type="pres">
      <dgm:prSet presAssocID="{FAAE4C77-81A0-0D4A-8601-CB3AE1F3BF58}" presName="hierChild4" presStyleCnt="0"/>
      <dgm:spPr/>
    </dgm:pt>
    <dgm:pt modelId="{E7B3C7EA-79B6-B444-A74A-9F9D5C92E7A0}" type="pres">
      <dgm:prSet presAssocID="{1B561584-DFA4-FE4D-9E23-872E34858789}" presName="Name17" presStyleLbl="parChTrans1D3" presStyleIdx="2" presStyleCnt="9"/>
      <dgm:spPr/>
    </dgm:pt>
    <dgm:pt modelId="{85C2931B-E119-4D49-9B24-B98DA202ABE7}" type="pres">
      <dgm:prSet presAssocID="{C37FCAF2-E950-8A42-96B4-748923A478F8}" presName="hierRoot3" presStyleCnt="0"/>
      <dgm:spPr/>
    </dgm:pt>
    <dgm:pt modelId="{BC092AAB-B2AA-614B-9CC8-37946F7866DA}" type="pres">
      <dgm:prSet presAssocID="{C37FCAF2-E950-8A42-96B4-748923A478F8}" presName="composite3" presStyleCnt="0"/>
      <dgm:spPr/>
    </dgm:pt>
    <dgm:pt modelId="{36E4F150-A0EA-DE45-9286-39089CBA19CF}" type="pres">
      <dgm:prSet presAssocID="{C37FCAF2-E950-8A42-96B4-748923A478F8}" presName="background3" presStyleLbl="node3" presStyleIdx="2" presStyleCnt="9"/>
      <dgm:spPr/>
    </dgm:pt>
    <dgm:pt modelId="{065ACAD4-2689-394E-B434-0381655FF674}" type="pres">
      <dgm:prSet presAssocID="{C37FCAF2-E950-8A42-96B4-748923A478F8}" presName="text3" presStyleLbl="fgAcc3" presStyleIdx="2" presStyleCnt="9">
        <dgm:presLayoutVars>
          <dgm:chPref val="3"/>
        </dgm:presLayoutVars>
      </dgm:prSet>
      <dgm:spPr/>
    </dgm:pt>
    <dgm:pt modelId="{4F426DD1-FD2B-BA40-9395-DF1818677393}" type="pres">
      <dgm:prSet presAssocID="{C37FCAF2-E950-8A42-96B4-748923A478F8}" presName="hierChild4" presStyleCnt="0"/>
      <dgm:spPr/>
    </dgm:pt>
    <dgm:pt modelId="{F8554038-DC98-2142-82D3-7A0DA66F88CC}" type="pres">
      <dgm:prSet presAssocID="{B08037F3-4893-654B-B37D-A62F316D0A73}" presName="Name17" presStyleLbl="parChTrans1D3" presStyleIdx="3" presStyleCnt="9"/>
      <dgm:spPr/>
    </dgm:pt>
    <dgm:pt modelId="{76D9DB95-F5BF-7A44-B5A3-88228EF80EDF}" type="pres">
      <dgm:prSet presAssocID="{62558FB5-7510-DF44-A157-5DD1E199F277}" presName="hierRoot3" presStyleCnt="0"/>
      <dgm:spPr/>
    </dgm:pt>
    <dgm:pt modelId="{D3A72EFB-58CE-CC49-B370-CB0F693FF52B}" type="pres">
      <dgm:prSet presAssocID="{62558FB5-7510-DF44-A157-5DD1E199F277}" presName="composite3" presStyleCnt="0"/>
      <dgm:spPr/>
    </dgm:pt>
    <dgm:pt modelId="{F363762F-240B-9240-A19A-E9F3A893B003}" type="pres">
      <dgm:prSet presAssocID="{62558FB5-7510-DF44-A157-5DD1E199F277}" presName="background3" presStyleLbl="node3" presStyleIdx="3" presStyleCnt="9"/>
      <dgm:spPr/>
    </dgm:pt>
    <dgm:pt modelId="{274E7DF4-5FBA-DF46-A71D-3868F2C79071}" type="pres">
      <dgm:prSet presAssocID="{62558FB5-7510-DF44-A157-5DD1E199F277}" presName="text3" presStyleLbl="fgAcc3" presStyleIdx="3" presStyleCnt="9">
        <dgm:presLayoutVars>
          <dgm:chPref val="3"/>
        </dgm:presLayoutVars>
      </dgm:prSet>
      <dgm:spPr/>
    </dgm:pt>
    <dgm:pt modelId="{E755ED46-1E52-9348-AC69-042E61DF51AC}" type="pres">
      <dgm:prSet presAssocID="{62558FB5-7510-DF44-A157-5DD1E199F277}" presName="hierChild4" presStyleCnt="0"/>
      <dgm:spPr/>
    </dgm:pt>
    <dgm:pt modelId="{5F92AD98-7A75-4F4F-B86D-B5D4E24425A0}" type="pres">
      <dgm:prSet presAssocID="{DBCE7DBE-311F-9B4A-8EEF-A34F01D92E7C}" presName="Name10" presStyleLbl="parChTrans1D2" presStyleIdx="1" presStyleCnt="4"/>
      <dgm:spPr/>
    </dgm:pt>
    <dgm:pt modelId="{1742B4C9-2DE4-5B4A-B746-1C5D0EA85100}" type="pres">
      <dgm:prSet presAssocID="{5EA36427-027D-7C4E-B241-CDDEDBA242EE}" presName="hierRoot2" presStyleCnt="0"/>
      <dgm:spPr/>
    </dgm:pt>
    <dgm:pt modelId="{0AC34367-7ED6-A549-ADDB-F3CAA8D8D15A}" type="pres">
      <dgm:prSet presAssocID="{5EA36427-027D-7C4E-B241-CDDEDBA242EE}" presName="composite2" presStyleCnt="0"/>
      <dgm:spPr/>
    </dgm:pt>
    <dgm:pt modelId="{470E5C67-BE3D-2D40-B0CF-D3E2F6F58F34}" type="pres">
      <dgm:prSet presAssocID="{5EA36427-027D-7C4E-B241-CDDEDBA242EE}" presName="background2" presStyleLbl="node2" presStyleIdx="1" presStyleCnt="4"/>
      <dgm:spPr/>
    </dgm:pt>
    <dgm:pt modelId="{B94B3CEF-826C-444F-A526-759728B5C23B}" type="pres">
      <dgm:prSet presAssocID="{5EA36427-027D-7C4E-B241-CDDEDBA242EE}" presName="text2" presStyleLbl="fgAcc2" presStyleIdx="1" presStyleCnt="4">
        <dgm:presLayoutVars>
          <dgm:chPref val="3"/>
        </dgm:presLayoutVars>
      </dgm:prSet>
      <dgm:spPr/>
    </dgm:pt>
    <dgm:pt modelId="{A569BA51-D568-184C-B938-86933FB4BF1C}" type="pres">
      <dgm:prSet presAssocID="{5EA36427-027D-7C4E-B241-CDDEDBA242EE}" presName="hierChild3" presStyleCnt="0"/>
      <dgm:spPr/>
    </dgm:pt>
    <dgm:pt modelId="{72FE322F-3E65-D04D-81A0-5BA5D95A460C}" type="pres">
      <dgm:prSet presAssocID="{F1769DC5-0A3B-5145-8BBA-425AC283C560}" presName="Name17" presStyleLbl="parChTrans1D3" presStyleIdx="4" presStyleCnt="9"/>
      <dgm:spPr/>
    </dgm:pt>
    <dgm:pt modelId="{A9CCF820-F459-E549-ABAB-2F4FAA2BC044}" type="pres">
      <dgm:prSet presAssocID="{005FB3D9-AB66-3642-9A92-70BF7884E3B8}" presName="hierRoot3" presStyleCnt="0"/>
      <dgm:spPr/>
    </dgm:pt>
    <dgm:pt modelId="{30783B64-3E86-5343-84C3-D157AAA4EA16}" type="pres">
      <dgm:prSet presAssocID="{005FB3D9-AB66-3642-9A92-70BF7884E3B8}" presName="composite3" presStyleCnt="0"/>
      <dgm:spPr/>
    </dgm:pt>
    <dgm:pt modelId="{7AE93010-4EEB-B84A-9199-954AE8E85730}" type="pres">
      <dgm:prSet presAssocID="{005FB3D9-AB66-3642-9A92-70BF7884E3B8}" presName="background3" presStyleLbl="node3" presStyleIdx="4" presStyleCnt="9"/>
      <dgm:spPr/>
    </dgm:pt>
    <dgm:pt modelId="{18246303-E609-DC47-A0B9-482AFC5B35F8}" type="pres">
      <dgm:prSet presAssocID="{005FB3D9-AB66-3642-9A92-70BF7884E3B8}" presName="text3" presStyleLbl="fgAcc3" presStyleIdx="4" presStyleCnt="9">
        <dgm:presLayoutVars>
          <dgm:chPref val="3"/>
        </dgm:presLayoutVars>
      </dgm:prSet>
      <dgm:spPr/>
    </dgm:pt>
    <dgm:pt modelId="{E04B7762-F54F-4045-82A4-0CB892AB7BF5}" type="pres">
      <dgm:prSet presAssocID="{005FB3D9-AB66-3642-9A92-70BF7884E3B8}" presName="hierChild4" presStyleCnt="0"/>
      <dgm:spPr/>
    </dgm:pt>
    <dgm:pt modelId="{8DCFFACF-50F1-774B-9C1F-9183ECD57946}" type="pres">
      <dgm:prSet presAssocID="{0CD650AD-B8A4-8646-90E0-F2D346512B31}" presName="Name17" presStyleLbl="parChTrans1D3" presStyleIdx="5" presStyleCnt="9"/>
      <dgm:spPr/>
    </dgm:pt>
    <dgm:pt modelId="{1E29DDF5-2EE0-E64F-8CF5-0B846CFD9F13}" type="pres">
      <dgm:prSet presAssocID="{8B0C426B-BB01-E443-B102-53A94853BFD4}" presName="hierRoot3" presStyleCnt="0"/>
      <dgm:spPr/>
    </dgm:pt>
    <dgm:pt modelId="{DC149674-8955-4949-8351-5563A7E85446}" type="pres">
      <dgm:prSet presAssocID="{8B0C426B-BB01-E443-B102-53A94853BFD4}" presName="composite3" presStyleCnt="0"/>
      <dgm:spPr/>
    </dgm:pt>
    <dgm:pt modelId="{E7FFF35E-753D-FD46-963A-69282E9BA4AD}" type="pres">
      <dgm:prSet presAssocID="{8B0C426B-BB01-E443-B102-53A94853BFD4}" presName="background3" presStyleLbl="node3" presStyleIdx="5" presStyleCnt="9"/>
      <dgm:spPr/>
    </dgm:pt>
    <dgm:pt modelId="{05F97B16-B4C8-2E48-87E6-57E476861476}" type="pres">
      <dgm:prSet presAssocID="{8B0C426B-BB01-E443-B102-53A94853BFD4}" presName="text3" presStyleLbl="fgAcc3" presStyleIdx="5" presStyleCnt="9">
        <dgm:presLayoutVars>
          <dgm:chPref val="3"/>
        </dgm:presLayoutVars>
      </dgm:prSet>
      <dgm:spPr/>
    </dgm:pt>
    <dgm:pt modelId="{24381EA3-3E1B-FD4C-A5F9-AF725882E71F}" type="pres">
      <dgm:prSet presAssocID="{8B0C426B-BB01-E443-B102-53A94853BFD4}" presName="hierChild4" presStyleCnt="0"/>
      <dgm:spPr/>
    </dgm:pt>
    <dgm:pt modelId="{124449DD-645B-9044-AEB8-91E630DD2618}" type="pres">
      <dgm:prSet presAssocID="{A9029371-044C-1B46-B035-0FA1EB821C30}" presName="Name10" presStyleLbl="parChTrans1D2" presStyleIdx="2" presStyleCnt="4"/>
      <dgm:spPr/>
    </dgm:pt>
    <dgm:pt modelId="{AD8A71AD-4EB9-B347-99D3-C2069818C024}" type="pres">
      <dgm:prSet presAssocID="{8228A092-FAC3-C547-8D5D-B559411868B7}" presName="hierRoot2" presStyleCnt="0"/>
      <dgm:spPr/>
    </dgm:pt>
    <dgm:pt modelId="{E6D61E47-28E3-7344-8F71-AED53188E880}" type="pres">
      <dgm:prSet presAssocID="{8228A092-FAC3-C547-8D5D-B559411868B7}" presName="composite2" presStyleCnt="0"/>
      <dgm:spPr/>
    </dgm:pt>
    <dgm:pt modelId="{80A6FFC1-4308-7646-B214-D0DCD2A21AF4}" type="pres">
      <dgm:prSet presAssocID="{8228A092-FAC3-C547-8D5D-B559411868B7}" presName="background2" presStyleLbl="node2" presStyleIdx="2" presStyleCnt="4"/>
      <dgm:spPr/>
    </dgm:pt>
    <dgm:pt modelId="{E22CA4AC-9D98-B040-83A7-A19AD6ECDF77}" type="pres">
      <dgm:prSet presAssocID="{8228A092-FAC3-C547-8D5D-B559411868B7}" presName="text2" presStyleLbl="fgAcc2" presStyleIdx="2" presStyleCnt="4">
        <dgm:presLayoutVars>
          <dgm:chPref val="3"/>
        </dgm:presLayoutVars>
      </dgm:prSet>
      <dgm:spPr/>
    </dgm:pt>
    <dgm:pt modelId="{144FF85D-6728-E545-9611-EE44AE260425}" type="pres">
      <dgm:prSet presAssocID="{8228A092-FAC3-C547-8D5D-B559411868B7}" presName="hierChild3" presStyleCnt="0"/>
      <dgm:spPr/>
    </dgm:pt>
    <dgm:pt modelId="{F58997B5-888C-3A4A-8048-15BD4D53CD27}" type="pres">
      <dgm:prSet presAssocID="{49C98825-4A56-4C45-BE46-7A7B0205314A}" presName="Name10" presStyleLbl="parChTrans1D2" presStyleIdx="3" presStyleCnt="4"/>
      <dgm:spPr/>
    </dgm:pt>
    <dgm:pt modelId="{4F8976DD-2449-B340-8815-942E3F2EE941}" type="pres">
      <dgm:prSet presAssocID="{CD072F8D-292A-0C43-979D-9663E6A062E8}" presName="hierRoot2" presStyleCnt="0"/>
      <dgm:spPr/>
    </dgm:pt>
    <dgm:pt modelId="{607ECAC3-DA5E-C54C-8557-8C4F0580C3B5}" type="pres">
      <dgm:prSet presAssocID="{CD072F8D-292A-0C43-979D-9663E6A062E8}" presName="composite2" presStyleCnt="0"/>
      <dgm:spPr/>
    </dgm:pt>
    <dgm:pt modelId="{FAE54B13-07D7-CD4C-90A7-6C19828798F2}" type="pres">
      <dgm:prSet presAssocID="{CD072F8D-292A-0C43-979D-9663E6A062E8}" presName="background2" presStyleLbl="node2" presStyleIdx="3" presStyleCnt="4"/>
      <dgm:spPr/>
    </dgm:pt>
    <dgm:pt modelId="{9277EC4C-D459-5544-BEAA-B7B1C0164683}" type="pres">
      <dgm:prSet presAssocID="{CD072F8D-292A-0C43-979D-9663E6A062E8}" presName="text2" presStyleLbl="fgAcc2" presStyleIdx="3" presStyleCnt="4">
        <dgm:presLayoutVars>
          <dgm:chPref val="3"/>
        </dgm:presLayoutVars>
      </dgm:prSet>
      <dgm:spPr/>
    </dgm:pt>
    <dgm:pt modelId="{D8094FAC-7BA1-B949-A279-F85BF0E3553A}" type="pres">
      <dgm:prSet presAssocID="{CD072F8D-292A-0C43-979D-9663E6A062E8}" presName="hierChild3" presStyleCnt="0"/>
      <dgm:spPr/>
    </dgm:pt>
    <dgm:pt modelId="{85F2D2CD-123A-0844-84CC-50317BDD5DD7}" type="pres">
      <dgm:prSet presAssocID="{463D760D-9D60-D549-A475-B7885CE517BE}" presName="Name17" presStyleLbl="parChTrans1D3" presStyleIdx="6" presStyleCnt="9"/>
      <dgm:spPr/>
    </dgm:pt>
    <dgm:pt modelId="{3D27EC7B-3823-EA41-873B-C78CA50AA573}" type="pres">
      <dgm:prSet presAssocID="{C360F72D-1510-D143-BDC8-165A07BB7E6D}" presName="hierRoot3" presStyleCnt="0"/>
      <dgm:spPr/>
    </dgm:pt>
    <dgm:pt modelId="{4E2C1B19-5652-E749-A897-4C6B2AC9D1F5}" type="pres">
      <dgm:prSet presAssocID="{C360F72D-1510-D143-BDC8-165A07BB7E6D}" presName="composite3" presStyleCnt="0"/>
      <dgm:spPr/>
    </dgm:pt>
    <dgm:pt modelId="{EA09846A-987E-8648-9C73-627351850770}" type="pres">
      <dgm:prSet presAssocID="{C360F72D-1510-D143-BDC8-165A07BB7E6D}" presName="background3" presStyleLbl="node3" presStyleIdx="6" presStyleCnt="9"/>
      <dgm:spPr/>
    </dgm:pt>
    <dgm:pt modelId="{333981DF-0707-9A41-A403-CFDE0FD7A193}" type="pres">
      <dgm:prSet presAssocID="{C360F72D-1510-D143-BDC8-165A07BB7E6D}" presName="text3" presStyleLbl="fgAcc3" presStyleIdx="6" presStyleCnt="9">
        <dgm:presLayoutVars>
          <dgm:chPref val="3"/>
        </dgm:presLayoutVars>
      </dgm:prSet>
      <dgm:spPr/>
    </dgm:pt>
    <dgm:pt modelId="{FCBE9D3F-6EA7-D14B-9600-F080ACB6C38B}" type="pres">
      <dgm:prSet presAssocID="{C360F72D-1510-D143-BDC8-165A07BB7E6D}" presName="hierChild4" presStyleCnt="0"/>
      <dgm:spPr/>
    </dgm:pt>
    <dgm:pt modelId="{AA2E4469-25AF-9B4E-B878-780BE1352985}" type="pres">
      <dgm:prSet presAssocID="{5867E52E-E9CC-704F-8547-8B2C09F0D206}" presName="Name17" presStyleLbl="parChTrans1D3" presStyleIdx="7" presStyleCnt="9"/>
      <dgm:spPr/>
    </dgm:pt>
    <dgm:pt modelId="{A65CBC4C-20DC-9D47-AA1C-1244F86803E1}" type="pres">
      <dgm:prSet presAssocID="{C558313E-6422-3B4F-8F79-AFF180AB06E4}" presName="hierRoot3" presStyleCnt="0"/>
      <dgm:spPr/>
    </dgm:pt>
    <dgm:pt modelId="{310C790C-DF99-C54C-ADC7-F735A8286DB6}" type="pres">
      <dgm:prSet presAssocID="{C558313E-6422-3B4F-8F79-AFF180AB06E4}" presName="composite3" presStyleCnt="0"/>
      <dgm:spPr/>
    </dgm:pt>
    <dgm:pt modelId="{8BC033AE-3CA6-5249-92DE-51D13F9FD6BC}" type="pres">
      <dgm:prSet presAssocID="{C558313E-6422-3B4F-8F79-AFF180AB06E4}" presName="background3" presStyleLbl="node3" presStyleIdx="7" presStyleCnt="9"/>
      <dgm:spPr/>
    </dgm:pt>
    <dgm:pt modelId="{EEADD663-89BF-AB48-9A49-CF9519AD3FA4}" type="pres">
      <dgm:prSet presAssocID="{C558313E-6422-3B4F-8F79-AFF180AB06E4}" presName="text3" presStyleLbl="fgAcc3" presStyleIdx="7" presStyleCnt="9">
        <dgm:presLayoutVars>
          <dgm:chPref val="3"/>
        </dgm:presLayoutVars>
      </dgm:prSet>
      <dgm:spPr/>
    </dgm:pt>
    <dgm:pt modelId="{10B5127D-BA4B-C742-997C-D69EBFED2C5E}" type="pres">
      <dgm:prSet presAssocID="{C558313E-6422-3B4F-8F79-AFF180AB06E4}" presName="hierChild4" presStyleCnt="0"/>
      <dgm:spPr/>
    </dgm:pt>
    <dgm:pt modelId="{BD214240-17DC-5C40-ACCA-2BB1C68E771F}" type="pres">
      <dgm:prSet presAssocID="{77F30BF4-F56F-7C4E-BA71-E081F745C8EB}" presName="Name17" presStyleLbl="parChTrans1D3" presStyleIdx="8" presStyleCnt="9"/>
      <dgm:spPr/>
    </dgm:pt>
    <dgm:pt modelId="{1D6068BA-845B-914E-9B8D-6F09E00A4996}" type="pres">
      <dgm:prSet presAssocID="{24E79667-6741-E646-A45E-459244843EB8}" presName="hierRoot3" presStyleCnt="0"/>
      <dgm:spPr/>
    </dgm:pt>
    <dgm:pt modelId="{0C390E64-F39F-5642-8971-EB05BD2878F0}" type="pres">
      <dgm:prSet presAssocID="{24E79667-6741-E646-A45E-459244843EB8}" presName="composite3" presStyleCnt="0"/>
      <dgm:spPr/>
    </dgm:pt>
    <dgm:pt modelId="{51284CD3-F8C7-BC42-B05E-A38E735FC63E}" type="pres">
      <dgm:prSet presAssocID="{24E79667-6741-E646-A45E-459244843EB8}" presName="background3" presStyleLbl="node3" presStyleIdx="8" presStyleCnt="9"/>
      <dgm:spPr/>
    </dgm:pt>
    <dgm:pt modelId="{B0CB578E-41AC-824E-9205-B82E344673A5}" type="pres">
      <dgm:prSet presAssocID="{24E79667-6741-E646-A45E-459244843EB8}" presName="text3" presStyleLbl="fgAcc3" presStyleIdx="8" presStyleCnt="9">
        <dgm:presLayoutVars>
          <dgm:chPref val="3"/>
        </dgm:presLayoutVars>
      </dgm:prSet>
      <dgm:spPr/>
    </dgm:pt>
    <dgm:pt modelId="{E06DC2EF-7014-8743-AFEC-2F15F432DA06}" type="pres">
      <dgm:prSet presAssocID="{24E79667-6741-E646-A45E-459244843EB8}" presName="hierChild4" presStyleCnt="0"/>
      <dgm:spPr/>
    </dgm:pt>
  </dgm:ptLst>
  <dgm:cxnLst>
    <dgm:cxn modelId="{5882E005-75E5-F542-B3AC-FB3EB096E856}" type="presOf" srcId="{C37FCAF2-E950-8A42-96B4-748923A478F8}" destId="{065ACAD4-2689-394E-B434-0381655FF674}" srcOrd="0" destOrd="0" presId="urn:microsoft.com/office/officeart/2005/8/layout/hierarchy1"/>
    <dgm:cxn modelId="{7047CC15-57D4-C944-91D7-5EFD2E4AF879}" srcId="{E42633E3-D4BE-BF44-8FCC-893D3486ABEF}" destId="{4FDD64DF-0F83-414B-8286-0C3D72F9FD34}" srcOrd="0" destOrd="0" parTransId="{68051D67-E0A7-784A-8848-B902C0856714}" sibTransId="{F836C1A7-E53E-FD45-9197-BEB80AE8267E}"/>
    <dgm:cxn modelId="{FF6C0E1E-F778-B741-B4BF-E8EAB1069FCD}" type="presOf" srcId="{1B561584-DFA4-FE4D-9E23-872E34858789}" destId="{E7B3C7EA-79B6-B444-A74A-9F9D5C92E7A0}" srcOrd="0" destOrd="0" presId="urn:microsoft.com/office/officeart/2005/8/layout/hierarchy1"/>
    <dgm:cxn modelId="{9EF4C81F-95EB-F54C-A3DF-E2C2D8009547}" srcId="{CD072F8D-292A-0C43-979D-9663E6A062E8}" destId="{24E79667-6741-E646-A45E-459244843EB8}" srcOrd="2" destOrd="0" parTransId="{77F30BF4-F56F-7C4E-BA71-E081F745C8EB}" sibTransId="{B5D01293-7127-BD49-9525-EE46FFA1B4B7}"/>
    <dgm:cxn modelId="{BF48F91F-9FF2-384F-AE25-0CA7B7C448CF}" type="presOf" srcId="{49C98825-4A56-4C45-BE46-7A7B0205314A}" destId="{F58997B5-888C-3A4A-8048-15BD4D53CD27}" srcOrd="0" destOrd="0" presId="urn:microsoft.com/office/officeart/2005/8/layout/hierarchy1"/>
    <dgm:cxn modelId="{B1CAE42B-3665-B04E-A463-476F7E15FC29}" type="presOf" srcId="{EEBBC2DC-143E-2E47-931F-773D4D00DF9A}" destId="{D2C0E260-F0AF-724A-9F9B-730B31AB0675}" srcOrd="0" destOrd="0" presId="urn:microsoft.com/office/officeart/2005/8/layout/hierarchy1"/>
    <dgm:cxn modelId="{E3794030-7B51-E542-BE7B-A3F1139E6FD8}" type="presOf" srcId="{5A801707-E690-9B47-B906-CC8BDD770CB4}" destId="{11908967-ABAF-8F49-B687-A49D5A8250A2}" srcOrd="0" destOrd="0" presId="urn:microsoft.com/office/officeart/2005/8/layout/hierarchy1"/>
    <dgm:cxn modelId="{B2D75D31-2EAF-0A4C-AA5A-F39940751B6B}" type="presOf" srcId="{8B0C426B-BB01-E443-B102-53A94853BFD4}" destId="{05F97B16-B4C8-2E48-87E6-57E476861476}" srcOrd="0" destOrd="0" presId="urn:microsoft.com/office/officeart/2005/8/layout/hierarchy1"/>
    <dgm:cxn modelId="{B1B0FF3C-17C9-094A-8AF4-5B3C0DBBB006}" type="presOf" srcId="{24E79667-6741-E646-A45E-459244843EB8}" destId="{B0CB578E-41AC-824E-9205-B82E344673A5}" srcOrd="0" destOrd="0" presId="urn:microsoft.com/office/officeart/2005/8/layout/hierarchy1"/>
    <dgm:cxn modelId="{89F7985B-056C-3D40-898C-1C1A43F2BD7D}" type="presOf" srcId="{F1769DC5-0A3B-5145-8BBA-425AC283C560}" destId="{72FE322F-3E65-D04D-81A0-5BA5D95A460C}" srcOrd="0" destOrd="0" presId="urn:microsoft.com/office/officeart/2005/8/layout/hierarchy1"/>
    <dgm:cxn modelId="{479B5341-CCAF-E54E-AC34-4945027C0C08}" srcId="{5EA36427-027D-7C4E-B241-CDDEDBA242EE}" destId="{005FB3D9-AB66-3642-9A92-70BF7884E3B8}" srcOrd="0" destOrd="0" parTransId="{F1769DC5-0A3B-5145-8BBA-425AC283C560}" sibTransId="{259A9256-4856-6A4F-8610-43B0D8DC6B3A}"/>
    <dgm:cxn modelId="{3F91E861-1FF4-AC4F-A8D6-89D74804DC53}" type="presOf" srcId="{5EA36427-027D-7C4E-B241-CDDEDBA242EE}" destId="{B94B3CEF-826C-444F-A526-759728B5C23B}" srcOrd="0" destOrd="0" presId="urn:microsoft.com/office/officeart/2005/8/layout/hierarchy1"/>
    <dgm:cxn modelId="{294C9E62-992B-9543-A5A9-7C30BD606587}" srcId="{2ED79127-3BA3-C84C-9622-0EBFA5711920}" destId="{FAAE4C77-81A0-0D4A-8601-CB3AE1F3BF58}" srcOrd="1" destOrd="0" parTransId="{25741807-FC4B-214D-8563-E3427074EBDC}" sibTransId="{A9A9E11D-ADCE-0E49-B5EA-ACD8DD71AF21}"/>
    <dgm:cxn modelId="{4524FF64-15E3-5B40-B3A5-432F539847AA}" type="presOf" srcId="{25741807-FC4B-214D-8563-E3427074EBDC}" destId="{1A24F596-DA98-3E42-8500-91B82138D9AE}" srcOrd="0" destOrd="0" presId="urn:microsoft.com/office/officeart/2005/8/layout/hierarchy1"/>
    <dgm:cxn modelId="{4390704A-60A5-5647-94FB-E9BB9153C2F6}" type="presOf" srcId="{CD072F8D-292A-0C43-979D-9663E6A062E8}" destId="{9277EC4C-D459-5544-BEAA-B7B1C0164683}" srcOrd="0" destOrd="0" presId="urn:microsoft.com/office/officeart/2005/8/layout/hierarchy1"/>
    <dgm:cxn modelId="{A7D34E4D-77D1-944A-8C2B-FE6F41B393EA}" type="presOf" srcId="{77F30BF4-F56F-7C4E-BA71-E081F745C8EB}" destId="{BD214240-17DC-5C40-ACCA-2BB1C68E771F}" srcOrd="0" destOrd="0" presId="urn:microsoft.com/office/officeart/2005/8/layout/hierarchy1"/>
    <dgm:cxn modelId="{C99DC553-BB21-0140-97CC-F4338FC753EC}" type="presOf" srcId="{0CD650AD-B8A4-8646-90E0-F2D346512B31}" destId="{8DCFFACF-50F1-774B-9C1F-9183ECD57946}" srcOrd="0" destOrd="0" presId="urn:microsoft.com/office/officeart/2005/8/layout/hierarchy1"/>
    <dgm:cxn modelId="{EEB2A554-23C9-B142-8A8E-D8E46E3C847F}" srcId="{CD072F8D-292A-0C43-979D-9663E6A062E8}" destId="{C558313E-6422-3B4F-8F79-AFF180AB06E4}" srcOrd="1" destOrd="0" parTransId="{5867E52E-E9CC-704F-8547-8B2C09F0D206}" sibTransId="{1E91D5D2-62F3-0B40-88D7-E2AF138DCB1C}"/>
    <dgm:cxn modelId="{D4B31278-AFA7-0847-8A42-7C9F8ED9C1EB}" type="presOf" srcId="{5867E52E-E9CC-704F-8547-8B2C09F0D206}" destId="{AA2E4469-25AF-9B4E-B878-780BE1352985}" srcOrd="0" destOrd="0" presId="urn:microsoft.com/office/officeart/2005/8/layout/hierarchy1"/>
    <dgm:cxn modelId="{8687127B-C477-A341-8AE8-6482E00528FD}" type="presOf" srcId="{DBCE7DBE-311F-9B4A-8EEF-A34F01D92E7C}" destId="{5F92AD98-7A75-4F4F-B86D-B5D4E24425A0}" srcOrd="0" destOrd="0" presId="urn:microsoft.com/office/officeart/2005/8/layout/hierarchy1"/>
    <dgm:cxn modelId="{0472AB7E-86A9-AE46-A71D-DD78D9A46A35}" type="presOf" srcId="{005FB3D9-AB66-3642-9A92-70BF7884E3B8}" destId="{18246303-E609-DC47-A0B9-482AFC5B35F8}" srcOrd="0" destOrd="0" presId="urn:microsoft.com/office/officeart/2005/8/layout/hierarchy1"/>
    <dgm:cxn modelId="{1E49127F-5E28-AF4B-B0F7-AD10E143250E}" srcId="{5EA36427-027D-7C4E-B241-CDDEDBA242EE}" destId="{8B0C426B-BB01-E443-B102-53A94853BFD4}" srcOrd="1" destOrd="0" parTransId="{0CD650AD-B8A4-8646-90E0-F2D346512B31}" sibTransId="{9AD345ED-6C59-D544-9723-73C387C57F69}"/>
    <dgm:cxn modelId="{3544BB7F-A95C-D74D-A0AB-86E171B71B7D}" type="presOf" srcId="{463D760D-9D60-D549-A475-B7885CE517BE}" destId="{85F2D2CD-123A-0844-84CC-50317BDD5DD7}" srcOrd="0" destOrd="0" presId="urn:microsoft.com/office/officeart/2005/8/layout/hierarchy1"/>
    <dgm:cxn modelId="{2F375B92-D269-4A43-A47C-820CAAB0E9CB}" type="presOf" srcId="{E42633E3-D4BE-BF44-8FCC-893D3486ABEF}" destId="{7B6EBCAA-3BB2-234C-B40A-9726A1DA1EF8}" srcOrd="0" destOrd="0" presId="urn:microsoft.com/office/officeart/2005/8/layout/hierarchy1"/>
    <dgm:cxn modelId="{5C5CAC92-F2BA-AF49-96C4-F12D7773B767}" srcId="{CD072F8D-292A-0C43-979D-9663E6A062E8}" destId="{C360F72D-1510-D143-BDC8-165A07BB7E6D}" srcOrd="0" destOrd="0" parTransId="{463D760D-9D60-D549-A475-B7885CE517BE}" sibTransId="{8AAB516D-69DE-B648-8975-7108BC705B65}"/>
    <dgm:cxn modelId="{1BFFCA9C-3EE1-A049-BA68-49F7F82725A1}" srcId="{2ED79127-3BA3-C84C-9622-0EBFA5711920}" destId="{C37FCAF2-E950-8A42-96B4-748923A478F8}" srcOrd="2" destOrd="0" parTransId="{1B561584-DFA4-FE4D-9E23-872E34858789}" sibTransId="{B182C605-5361-0747-ADA9-82FB7BE4354B}"/>
    <dgm:cxn modelId="{A7E4DB9F-7692-034E-9ABB-8DEC51BB8799}" type="presOf" srcId="{B08037F3-4893-654B-B37D-A62F316D0A73}" destId="{F8554038-DC98-2142-82D3-7A0DA66F88CC}" srcOrd="0" destOrd="0" presId="urn:microsoft.com/office/officeart/2005/8/layout/hierarchy1"/>
    <dgm:cxn modelId="{1E55B4A6-7C64-5549-BB1B-34A64A11C929}" type="presOf" srcId="{4FDD64DF-0F83-414B-8286-0C3D72F9FD34}" destId="{E489D6B6-0C84-2C40-ADB5-E030CD0ABDB1}" srcOrd="0" destOrd="0" presId="urn:microsoft.com/office/officeart/2005/8/layout/hierarchy1"/>
    <dgm:cxn modelId="{4F71FCAE-1F63-714D-88A3-D881E697953B}" srcId="{4FDD64DF-0F83-414B-8286-0C3D72F9FD34}" destId="{8228A092-FAC3-C547-8D5D-B559411868B7}" srcOrd="2" destOrd="0" parTransId="{A9029371-044C-1B46-B035-0FA1EB821C30}" sibTransId="{C49461E1-5546-2843-86B9-E38C322645A3}"/>
    <dgm:cxn modelId="{72D3D5B6-E8CC-804F-A504-98058E49E7D3}" type="presOf" srcId="{C558313E-6422-3B4F-8F79-AFF180AB06E4}" destId="{EEADD663-89BF-AB48-9A49-CF9519AD3FA4}" srcOrd="0" destOrd="0" presId="urn:microsoft.com/office/officeart/2005/8/layout/hierarchy1"/>
    <dgm:cxn modelId="{9E383DBE-D1B9-1A43-8BE2-A1C1D1193493}" srcId="{4FDD64DF-0F83-414B-8286-0C3D72F9FD34}" destId="{5EA36427-027D-7C4E-B241-CDDEDBA242EE}" srcOrd="1" destOrd="0" parTransId="{DBCE7DBE-311F-9B4A-8EEF-A34F01D92E7C}" sibTransId="{CC68A857-C9BB-094A-A7EF-754B9C33E327}"/>
    <dgm:cxn modelId="{59D8B6C0-681D-B540-A726-678980EFDA2D}" type="presOf" srcId="{FB81EC84-BC05-B14B-9713-1056B4DABDF3}" destId="{C8B4CC65-F615-B84B-968B-A83573891F32}" srcOrd="0" destOrd="0" presId="urn:microsoft.com/office/officeart/2005/8/layout/hierarchy1"/>
    <dgm:cxn modelId="{CB82F6C9-6867-1E43-B46E-D9A8775629E8}" type="presOf" srcId="{2ED79127-3BA3-C84C-9622-0EBFA5711920}" destId="{87DF85F0-9364-374A-B91D-858C108AA23D}" srcOrd="0" destOrd="0" presId="urn:microsoft.com/office/officeart/2005/8/layout/hierarchy1"/>
    <dgm:cxn modelId="{2C7352CD-CA02-E143-82B5-0C5D0F25C99D}" type="presOf" srcId="{62558FB5-7510-DF44-A157-5DD1E199F277}" destId="{274E7DF4-5FBA-DF46-A71D-3868F2C79071}" srcOrd="0" destOrd="0" presId="urn:microsoft.com/office/officeart/2005/8/layout/hierarchy1"/>
    <dgm:cxn modelId="{02BF91D7-8D75-2544-BBA7-DC350FF4C416}" srcId="{4FDD64DF-0F83-414B-8286-0C3D72F9FD34}" destId="{2ED79127-3BA3-C84C-9622-0EBFA5711920}" srcOrd="0" destOrd="0" parTransId="{5A801707-E690-9B47-B906-CC8BDD770CB4}" sibTransId="{70A3D2ED-0544-0C48-9F2D-B85B4D417FB9}"/>
    <dgm:cxn modelId="{C21A72DA-B5A8-E043-A935-91466A6BB0A0}" type="presOf" srcId="{A9029371-044C-1B46-B035-0FA1EB821C30}" destId="{124449DD-645B-9044-AEB8-91E630DD2618}" srcOrd="0" destOrd="0" presId="urn:microsoft.com/office/officeart/2005/8/layout/hierarchy1"/>
    <dgm:cxn modelId="{66F02AE0-9A19-9545-BC20-85DED30DAFD9}" type="presOf" srcId="{8228A092-FAC3-C547-8D5D-B559411868B7}" destId="{E22CA4AC-9D98-B040-83A7-A19AD6ECDF77}" srcOrd="0" destOrd="0" presId="urn:microsoft.com/office/officeart/2005/8/layout/hierarchy1"/>
    <dgm:cxn modelId="{5F5D76E3-B164-CC47-8FD2-BD57E47E87E3}" srcId="{2ED79127-3BA3-C84C-9622-0EBFA5711920}" destId="{FB81EC84-BC05-B14B-9713-1056B4DABDF3}" srcOrd="0" destOrd="0" parTransId="{EEBBC2DC-143E-2E47-931F-773D4D00DF9A}" sibTransId="{4C687039-2870-914E-A022-9702769D1DF6}"/>
    <dgm:cxn modelId="{0FA424E4-3485-6742-9DB7-4221A25CB281}" type="presOf" srcId="{FAAE4C77-81A0-0D4A-8601-CB3AE1F3BF58}" destId="{B3028D4C-1A4F-2449-8FA4-7E6A97B65BB7}" srcOrd="0" destOrd="0" presId="urn:microsoft.com/office/officeart/2005/8/layout/hierarchy1"/>
    <dgm:cxn modelId="{662101E7-0C8C-E146-84FA-0DF862B03EB2}" srcId="{4FDD64DF-0F83-414B-8286-0C3D72F9FD34}" destId="{CD072F8D-292A-0C43-979D-9663E6A062E8}" srcOrd="3" destOrd="0" parTransId="{49C98825-4A56-4C45-BE46-7A7B0205314A}" sibTransId="{624B986C-F40C-EC47-BE0B-7BA393FAD17C}"/>
    <dgm:cxn modelId="{613C28F7-569B-2748-9DC7-AB31573FEDC4}" srcId="{2ED79127-3BA3-C84C-9622-0EBFA5711920}" destId="{62558FB5-7510-DF44-A157-5DD1E199F277}" srcOrd="3" destOrd="0" parTransId="{B08037F3-4893-654B-B37D-A62F316D0A73}" sibTransId="{22563491-3312-C047-B3F7-0725AE1E8F02}"/>
    <dgm:cxn modelId="{3A79C0FE-EFC2-064A-9E60-74B1BCF0C9F2}" type="presOf" srcId="{C360F72D-1510-D143-BDC8-165A07BB7E6D}" destId="{333981DF-0707-9A41-A403-CFDE0FD7A193}" srcOrd="0" destOrd="0" presId="urn:microsoft.com/office/officeart/2005/8/layout/hierarchy1"/>
    <dgm:cxn modelId="{E79D3664-F030-3347-B365-EC9ACD366507}" type="presParOf" srcId="{7B6EBCAA-3BB2-234C-B40A-9726A1DA1EF8}" destId="{9E0E9918-01F1-E74F-8AE5-64A2066D184A}" srcOrd="0" destOrd="0" presId="urn:microsoft.com/office/officeart/2005/8/layout/hierarchy1"/>
    <dgm:cxn modelId="{52A96539-C9EB-FC4D-8F09-406470219559}" type="presParOf" srcId="{9E0E9918-01F1-E74F-8AE5-64A2066D184A}" destId="{59634BAE-F80D-8144-8FFA-76A209748C45}" srcOrd="0" destOrd="0" presId="urn:microsoft.com/office/officeart/2005/8/layout/hierarchy1"/>
    <dgm:cxn modelId="{EF4F7C05-2993-B448-BA5C-123736B3FE1A}" type="presParOf" srcId="{59634BAE-F80D-8144-8FFA-76A209748C45}" destId="{09B3711A-4687-4F4E-AFDB-7FC63B895A9F}" srcOrd="0" destOrd="0" presId="urn:microsoft.com/office/officeart/2005/8/layout/hierarchy1"/>
    <dgm:cxn modelId="{31A9004E-1755-504B-998D-56E1CA00B091}" type="presParOf" srcId="{59634BAE-F80D-8144-8FFA-76A209748C45}" destId="{E489D6B6-0C84-2C40-ADB5-E030CD0ABDB1}" srcOrd="1" destOrd="0" presId="urn:microsoft.com/office/officeart/2005/8/layout/hierarchy1"/>
    <dgm:cxn modelId="{68D004EB-EAB5-B84B-9455-AEE25FD0A2AF}" type="presParOf" srcId="{9E0E9918-01F1-E74F-8AE5-64A2066D184A}" destId="{616E8136-DB03-A342-AE2E-D4345C223F49}" srcOrd="1" destOrd="0" presId="urn:microsoft.com/office/officeart/2005/8/layout/hierarchy1"/>
    <dgm:cxn modelId="{0A81C907-5071-DD44-9E5C-FA4ADBE98926}" type="presParOf" srcId="{616E8136-DB03-A342-AE2E-D4345C223F49}" destId="{11908967-ABAF-8F49-B687-A49D5A8250A2}" srcOrd="0" destOrd="0" presId="urn:microsoft.com/office/officeart/2005/8/layout/hierarchy1"/>
    <dgm:cxn modelId="{52960D30-51B2-D445-B2E7-D3D85D3E1CB2}" type="presParOf" srcId="{616E8136-DB03-A342-AE2E-D4345C223F49}" destId="{AF3CC56E-98D7-D642-BD52-C723A1CFF0EA}" srcOrd="1" destOrd="0" presId="urn:microsoft.com/office/officeart/2005/8/layout/hierarchy1"/>
    <dgm:cxn modelId="{64F6EBAB-964B-E849-860F-D84B46EC796F}" type="presParOf" srcId="{AF3CC56E-98D7-D642-BD52-C723A1CFF0EA}" destId="{F19C56CF-0309-BB4C-8FBC-88F128182992}" srcOrd="0" destOrd="0" presId="urn:microsoft.com/office/officeart/2005/8/layout/hierarchy1"/>
    <dgm:cxn modelId="{446B1C69-04CF-6348-AE4D-FF0B8E51A27A}" type="presParOf" srcId="{F19C56CF-0309-BB4C-8FBC-88F128182992}" destId="{B4619A5E-E00F-2148-B541-0555504601FB}" srcOrd="0" destOrd="0" presId="urn:microsoft.com/office/officeart/2005/8/layout/hierarchy1"/>
    <dgm:cxn modelId="{A23C789D-D661-514E-BFBA-EEA7472FCC60}" type="presParOf" srcId="{F19C56CF-0309-BB4C-8FBC-88F128182992}" destId="{87DF85F0-9364-374A-B91D-858C108AA23D}" srcOrd="1" destOrd="0" presId="urn:microsoft.com/office/officeart/2005/8/layout/hierarchy1"/>
    <dgm:cxn modelId="{3BDA2686-5E82-9548-844D-FA8F057CB23B}" type="presParOf" srcId="{AF3CC56E-98D7-D642-BD52-C723A1CFF0EA}" destId="{D9F8A03F-8D3C-7347-BB22-53EC6311B1E0}" srcOrd="1" destOrd="0" presId="urn:microsoft.com/office/officeart/2005/8/layout/hierarchy1"/>
    <dgm:cxn modelId="{04A36D4D-065B-3C43-AE7B-F7DF3918BC9A}" type="presParOf" srcId="{D9F8A03F-8D3C-7347-BB22-53EC6311B1E0}" destId="{D2C0E260-F0AF-724A-9F9B-730B31AB0675}" srcOrd="0" destOrd="0" presId="urn:microsoft.com/office/officeart/2005/8/layout/hierarchy1"/>
    <dgm:cxn modelId="{4A0BA54B-BA64-1A47-802B-E06758383DCD}" type="presParOf" srcId="{D9F8A03F-8D3C-7347-BB22-53EC6311B1E0}" destId="{33613000-9310-6E4E-9F4A-6FC6CC281496}" srcOrd="1" destOrd="0" presId="urn:microsoft.com/office/officeart/2005/8/layout/hierarchy1"/>
    <dgm:cxn modelId="{31089405-0BF4-A64A-8DE0-A36919D30274}" type="presParOf" srcId="{33613000-9310-6E4E-9F4A-6FC6CC281496}" destId="{8AE03557-4E48-DA47-9D0F-3F720457C169}" srcOrd="0" destOrd="0" presId="urn:microsoft.com/office/officeart/2005/8/layout/hierarchy1"/>
    <dgm:cxn modelId="{62970EB6-2FBE-7C42-B822-1E478A2A3957}" type="presParOf" srcId="{8AE03557-4E48-DA47-9D0F-3F720457C169}" destId="{CA0A72C4-11A3-3C4E-A3A3-6E8D3BE080E4}" srcOrd="0" destOrd="0" presId="urn:microsoft.com/office/officeart/2005/8/layout/hierarchy1"/>
    <dgm:cxn modelId="{DD5FAB91-40EA-8E46-86C7-7CEB8A0281E8}" type="presParOf" srcId="{8AE03557-4E48-DA47-9D0F-3F720457C169}" destId="{C8B4CC65-F615-B84B-968B-A83573891F32}" srcOrd="1" destOrd="0" presId="urn:microsoft.com/office/officeart/2005/8/layout/hierarchy1"/>
    <dgm:cxn modelId="{31D498AE-1D35-F24D-B9EA-B5123B00D2BC}" type="presParOf" srcId="{33613000-9310-6E4E-9F4A-6FC6CC281496}" destId="{CA032666-362F-DD48-80AE-DBB3A99BC1FA}" srcOrd="1" destOrd="0" presId="urn:microsoft.com/office/officeart/2005/8/layout/hierarchy1"/>
    <dgm:cxn modelId="{B8AB7033-48AA-814C-80B8-A224A00B4824}" type="presParOf" srcId="{D9F8A03F-8D3C-7347-BB22-53EC6311B1E0}" destId="{1A24F596-DA98-3E42-8500-91B82138D9AE}" srcOrd="2" destOrd="0" presId="urn:microsoft.com/office/officeart/2005/8/layout/hierarchy1"/>
    <dgm:cxn modelId="{56FB5D0E-429C-3C46-AD69-A16A850FA029}" type="presParOf" srcId="{D9F8A03F-8D3C-7347-BB22-53EC6311B1E0}" destId="{9561033C-16C6-8549-8197-ADF3594639B3}" srcOrd="3" destOrd="0" presId="urn:microsoft.com/office/officeart/2005/8/layout/hierarchy1"/>
    <dgm:cxn modelId="{3429B7FC-8016-3D42-AE17-2E33127FE1D2}" type="presParOf" srcId="{9561033C-16C6-8549-8197-ADF3594639B3}" destId="{47246534-3317-8E40-90C9-DF0C419061B4}" srcOrd="0" destOrd="0" presId="urn:microsoft.com/office/officeart/2005/8/layout/hierarchy1"/>
    <dgm:cxn modelId="{465095CD-4477-6B47-92D2-DC79E7642B94}" type="presParOf" srcId="{47246534-3317-8E40-90C9-DF0C419061B4}" destId="{FA3F4FB2-4243-FF42-BFA8-2AF94538F137}" srcOrd="0" destOrd="0" presId="urn:microsoft.com/office/officeart/2005/8/layout/hierarchy1"/>
    <dgm:cxn modelId="{098666EE-340B-0548-889F-52397C8C4079}" type="presParOf" srcId="{47246534-3317-8E40-90C9-DF0C419061B4}" destId="{B3028D4C-1A4F-2449-8FA4-7E6A97B65BB7}" srcOrd="1" destOrd="0" presId="urn:microsoft.com/office/officeart/2005/8/layout/hierarchy1"/>
    <dgm:cxn modelId="{3C9E2516-43BE-F24C-B177-47061AE2B640}" type="presParOf" srcId="{9561033C-16C6-8549-8197-ADF3594639B3}" destId="{64AAA5AF-50B9-054D-B370-7308C10CF7E2}" srcOrd="1" destOrd="0" presId="urn:microsoft.com/office/officeart/2005/8/layout/hierarchy1"/>
    <dgm:cxn modelId="{7227D32A-F42B-E44C-8395-277349D3EFE8}" type="presParOf" srcId="{D9F8A03F-8D3C-7347-BB22-53EC6311B1E0}" destId="{E7B3C7EA-79B6-B444-A74A-9F9D5C92E7A0}" srcOrd="4" destOrd="0" presId="urn:microsoft.com/office/officeart/2005/8/layout/hierarchy1"/>
    <dgm:cxn modelId="{B000A638-554B-B347-9D2F-BBD4D1ED33CB}" type="presParOf" srcId="{D9F8A03F-8D3C-7347-BB22-53EC6311B1E0}" destId="{85C2931B-E119-4D49-9B24-B98DA202ABE7}" srcOrd="5" destOrd="0" presId="urn:microsoft.com/office/officeart/2005/8/layout/hierarchy1"/>
    <dgm:cxn modelId="{17F3A894-2901-A244-BD08-14C66F3F58CE}" type="presParOf" srcId="{85C2931B-E119-4D49-9B24-B98DA202ABE7}" destId="{BC092AAB-B2AA-614B-9CC8-37946F7866DA}" srcOrd="0" destOrd="0" presId="urn:microsoft.com/office/officeart/2005/8/layout/hierarchy1"/>
    <dgm:cxn modelId="{66D98BCC-2ADF-E940-B9F2-53470B50BFCB}" type="presParOf" srcId="{BC092AAB-B2AA-614B-9CC8-37946F7866DA}" destId="{36E4F150-A0EA-DE45-9286-39089CBA19CF}" srcOrd="0" destOrd="0" presId="urn:microsoft.com/office/officeart/2005/8/layout/hierarchy1"/>
    <dgm:cxn modelId="{FAD6911F-1036-F44C-989B-8C7C3DEE3FF3}" type="presParOf" srcId="{BC092AAB-B2AA-614B-9CC8-37946F7866DA}" destId="{065ACAD4-2689-394E-B434-0381655FF674}" srcOrd="1" destOrd="0" presId="urn:microsoft.com/office/officeart/2005/8/layout/hierarchy1"/>
    <dgm:cxn modelId="{416C8479-9FEA-A34E-A9AF-A168762BB6A6}" type="presParOf" srcId="{85C2931B-E119-4D49-9B24-B98DA202ABE7}" destId="{4F426DD1-FD2B-BA40-9395-DF1818677393}" srcOrd="1" destOrd="0" presId="urn:microsoft.com/office/officeart/2005/8/layout/hierarchy1"/>
    <dgm:cxn modelId="{048A9BF3-5E5A-F242-B3A4-DEE2399097D3}" type="presParOf" srcId="{D9F8A03F-8D3C-7347-BB22-53EC6311B1E0}" destId="{F8554038-DC98-2142-82D3-7A0DA66F88CC}" srcOrd="6" destOrd="0" presId="urn:microsoft.com/office/officeart/2005/8/layout/hierarchy1"/>
    <dgm:cxn modelId="{761198AC-0C76-F546-AC2D-8657139DE18B}" type="presParOf" srcId="{D9F8A03F-8D3C-7347-BB22-53EC6311B1E0}" destId="{76D9DB95-F5BF-7A44-B5A3-88228EF80EDF}" srcOrd="7" destOrd="0" presId="urn:microsoft.com/office/officeart/2005/8/layout/hierarchy1"/>
    <dgm:cxn modelId="{F302D733-8F7F-D34C-ADEC-FB0FC4038BF0}" type="presParOf" srcId="{76D9DB95-F5BF-7A44-B5A3-88228EF80EDF}" destId="{D3A72EFB-58CE-CC49-B370-CB0F693FF52B}" srcOrd="0" destOrd="0" presId="urn:microsoft.com/office/officeart/2005/8/layout/hierarchy1"/>
    <dgm:cxn modelId="{FE2495EB-82B4-FF4E-8D4E-EF33239417E8}" type="presParOf" srcId="{D3A72EFB-58CE-CC49-B370-CB0F693FF52B}" destId="{F363762F-240B-9240-A19A-E9F3A893B003}" srcOrd="0" destOrd="0" presId="urn:microsoft.com/office/officeart/2005/8/layout/hierarchy1"/>
    <dgm:cxn modelId="{A2C6EDC0-5057-2344-B0D4-F2E0E283669E}" type="presParOf" srcId="{D3A72EFB-58CE-CC49-B370-CB0F693FF52B}" destId="{274E7DF4-5FBA-DF46-A71D-3868F2C79071}" srcOrd="1" destOrd="0" presId="urn:microsoft.com/office/officeart/2005/8/layout/hierarchy1"/>
    <dgm:cxn modelId="{178339D7-2A68-3341-8DE8-2C1CE4EFD8B3}" type="presParOf" srcId="{76D9DB95-F5BF-7A44-B5A3-88228EF80EDF}" destId="{E755ED46-1E52-9348-AC69-042E61DF51AC}" srcOrd="1" destOrd="0" presId="urn:microsoft.com/office/officeart/2005/8/layout/hierarchy1"/>
    <dgm:cxn modelId="{87EE5411-F13E-B54E-9B43-0B1E7E46F89C}" type="presParOf" srcId="{616E8136-DB03-A342-AE2E-D4345C223F49}" destId="{5F92AD98-7A75-4F4F-B86D-B5D4E24425A0}" srcOrd="2" destOrd="0" presId="urn:microsoft.com/office/officeart/2005/8/layout/hierarchy1"/>
    <dgm:cxn modelId="{B41C944E-4D69-F94A-88DC-E7BA62CAFABD}" type="presParOf" srcId="{616E8136-DB03-A342-AE2E-D4345C223F49}" destId="{1742B4C9-2DE4-5B4A-B746-1C5D0EA85100}" srcOrd="3" destOrd="0" presId="urn:microsoft.com/office/officeart/2005/8/layout/hierarchy1"/>
    <dgm:cxn modelId="{7B8AD2BD-7C93-5A45-9F36-98E51A0816A0}" type="presParOf" srcId="{1742B4C9-2DE4-5B4A-B746-1C5D0EA85100}" destId="{0AC34367-7ED6-A549-ADDB-F3CAA8D8D15A}" srcOrd="0" destOrd="0" presId="urn:microsoft.com/office/officeart/2005/8/layout/hierarchy1"/>
    <dgm:cxn modelId="{2659F58E-8D69-B740-AF06-6E807E0E5E7F}" type="presParOf" srcId="{0AC34367-7ED6-A549-ADDB-F3CAA8D8D15A}" destId="{470E5C67-BE3D-2D40-B0CF-D3E2F6F58F34}" srcOrd="0" destOrd="0" presId="urn:microsoft.com/office/officeart/2005/8/layout/hierarchy1"/>
    <dgm:cxn modelId="{3F4752FF-5094-5643-A1C2-82A895F6EF87}" type="presParOf" srcId="{0AC34367-7ED6-A549-ADDB-F3CAA8D8D15A}" destId="{B94B3CEF-826C-444F-A526-759728B5C23B}" srcOrd="1" destOrd="0" presId="urn:microsoft.com/office/officeart/2005/8/layout/hierarchy1"/>
    <dgm:cxn modelId="{DFB53721-ABD3-4541-BFA0-392277C0572E}" type="presParOf" srcId="{1742B4C9-2DE4-5B4A-B746-1C5D0EA85100}" destId="{A569BA51-D568-184C-B938-86933FB4BF1C}" srcOrd="1" destOrd="0" presId="urn:microsoft.com/office/officeart/2005/8/layout/hierarchy1"/>
    <dgm:cxn modelId="{11BD042D-FC6D-2744-9BD7-1A980B400ED9}" type="presParOf" srcId="{A569BA51-D568-184C-B938-86933FB4BF1C}" destId="{72FE322F-3E65-D04D-81A0-5BA5D95A460C}" srcOrd="0" destOrd="0" presId="urn:microsoft.com/office/officeart/2005/8/layout/hierarchy1"/>
    <dgm:cxn modelId="{701A61B7-D3BD-604D-BE86-248CDA182BF3}" type="presParOf" srcId="{A569BA51-D568-184C-B938-86933FB4BF1C}" destId="{A9CCF820-F459-E549-ABAB-2F4FAA2BC044}" srcOrd="1" destOrd="0" presId="urn:microsoft.com/office/officeart/2005/8/layout/hierarchy1"/>
    <dgm:cxn modelId="{C900F8D6-86D7-C843-B55C-BA0785642AA6}" type="presParOf" srcId="{A9CCF820-F459-E549-ABAB-2F4FAA2BC044}" destId="{30783B64-3E86-5343-84C3-D157AAA4EA16}" srcOrd="0" destOrd="0" presId="urn:microsoft.com/office/officeart/2005/8/layout/hierarchy1"/>
    <dgm:cxn modelId="{34E82AE3-877E-D34D-80FE-BDB7B45906F9}" type="presParOf" srcId="{30783B64-3E86-5343-84C3-D157AAA4EA16}" destId="{7AE93010-4EEB-B84A-9199-954AE8E85730}" srcOrd="0" destOrd="0" presId="urn:microsoft.com/office/officeart/2005/8/layout/hierarchy1"/>
    <dgm:cxn modelId="{412913A4-7FAC-DC41-821B-B49CEEE14165}" type="presParOf" srcId="{30783B64-3E86-5343-84C3-D157AAA4EA16}" destId="{18246303-E609-DC47-A0B9-482AFC5B35F8}" srcOrd="1" destOrd="0" presId="urn:microsoft.com/office/officeart/2005/8/layout/hierarchy1"/>
    <dgm:cxn modelId="{21B2239F-9381-2C43-B4B7-A594FDDC4127}" type="presParOf" srcId="{A9CCF820-F459-E549-ABAB-2F4FAA2BC044}" destId="{E04B7762-F54F-4045-82A4-0CB892AB7BF5}" srcOrd="1" destOrd="0" presId="urn:microsoft.com/office/officeart/2005/8/layout/hierarchy1"/>
    <dgm:cxn modelId="{75852A40-CA39-A340-8AC8-CC4F363E2887}" type="presParOf" srcId="{A569BA51-D568-184C-B938-86933FB4BF1C}" destId="{8DCFFACF-50F1-774B-9C1F-9183ECD57946}" srcOrd="2" destOrd="0" presId="urn:microsoft.com/office/officeart/2005/8/layout/hierarchy1"/>
    <dgm:cxn modelId="{098780A3-1388-DE43-A9B7-F3A46C36E716}" type="presParOf" srcId="{A569BA51-D568-184C-B938-86933FB4BF1C}" destId="{1E29DDF5-2EE0-E64F-8CF5-0B846CFD9F13}" srcOrd="3" destOrd="0" presId="urn:microsoft.com/office/officeart/2005/8/layout/hierarchy1"/>
    <dgm:cxn modelId="{31E0AD00-C62B-604E-A86C-B33CFB78F4C7}" type="presParOf" srcId="{1E29DDF5-2EE0-E64F-8CF5-0B846CFD9F13}" destId="{DC149674-8955-4949-8351-5563A7E85446}" srcOrd="0" destOrd="0" presId="urn:microsoft.com/office/officeart/2005/8/layout/hierarchy1"/>
    <dgm:cxn modelId="{0E2CB11C-FD66-6040-9E27-08DB831AD42C}" type="presParOf" srcId="{DC149674-8955-4949-8351-5563A7E85446}" destId="{E7FFF35E-753D-FD46-963A-69282E9BA4AD}" srcOrd="0" destOrd="0" presId="urn:microsoft.com/office/officeart/2005/8/layout/hierarchy1"/>
    <dgm:cxn modelId="{6E792CF5-29C1-F044-9A73-171F91B3B5F5}" type="presParOf" srcId="{DC149674-8955-4949-8351-5563A7E85446}" destId="{05F97B16-B4C8-2E48-87E6-57E476861476}" srcOrd="1" destOrd="0" presId="urn:microsoft.com/office/officeart/2005/8/layout/hierarchy1"/>
    <dgm:cxn modelId="{A165E347-CA76-5740-886C-4F6C60E7DD07}" type="presParOf" srcId="{1E29DDF5-2EE0-E64F-8CF5-0B846CFD9F13}" destId="{24381EA3-3E1B-FD4C-A5F9-AF725882E71F}" srcOrd="1" destOrd="0" presId="urn:microsoft.com/office/officeart/2005/8/layout/hierarchy1"/>
    <dgm:cxn modelId="{E071F91D-A49B-1542-9B67-12D1719FAA4B}" type="presParOf" srcId="{616E8136-DB03-A342-AE2E-D4345C223F49}" destId="{124449DD-645B-9044-AEB8-91E630DD2618}" srcOrd="4" destOrd="0" presId="urn:microsoft.com/office/officeart/2005/8/layout/hierarchy1"/>
    <dgm:cxn modelId="{C34BBAC1-0A60-374A-A2BA-3E6574E72E06}" type="presParOf" srcId="{616E8136-DB03-A342-AE2E-D4345C223F49}" destId="{AD8A71AD-4EB9-B347-99D3-C2069818C024}" srcOrd="5" destOrd="0" presId="urn:microsoft.com/office/officeart/2005/8/layout/hierarchy1"/>
    <dgm:cxn modelId="{74856789-FC36-204C-8F73-09BF184F30F0}" type="presParOf" srcId="{AD8A71AD-4EB9-B347-99D3-C2069818C024}" destId="{E6D61E47-28E3-7344-8F71-AED53188E880}" srcOrd="0" destOrd="0" presId="urn:microsoft.com/office/officeart/2005/8/layout/hierarchy1"/>
    <dgm:cxn modelId="{9A651014-88A1-574C-9F28-D793BD8FEC66}" type="presParOf" srcId="{E6D61E47-28E3-7344-8F71-AED53188E880}" destId="{80A6FFC1-4308-7646-B214-D0DCD2A21AF4}" srcOrd="0" destOrd="0" presId="urn:microsoft.com/office/officeart/2005/8/layout/hierarchy1"/>
    <dgm:cxn modelId="{17B98F42-4542-C046-B1D8-C19A84F4FE47}" type="presParOf" srcId="{E6D61E47-28E3-7344-8F71-AED53188E880}" destId="{E22CA4AC-9D98-B040-83A7-A19AD6ECDF77}" srcOrd="1" destOrd="0" presId="urn:microsoft.com/office/officeart/2005/8/layout/hierarchy1"/>
    <dgm:cxn modelId="{8D32F966-7F1A-CA47-B87E-1E9DADBBF469}" type="presParOf" srcId="{AD8A71AD-4EB9-B347-99D3-C2069818C024}" destId="{144FF85D-6728-E545-9611-EE44AE260425}" srcOrd="1" destOrd="0" presId="urn:microsoft.com/office/officeart/2005/8/layout/hierarchy1"/>
    <dgm:cxn modelId="{4FB5D857-72F0-4447-9AFF-4BC4EECAAE6E}" type="presParOf" srcId="{616E8136-DB03-A342-AE2E-D4345C223F49}" destId="{F58997B5-888C-3A4A-8048-15BD4D53CD27}" srcOrd="6" destOrd="0" presId="urn:microsoft.com/office/officeart/2005/8/layout/hierarchy1"/>
    <dgm:cxn modelId="{B230778D-CC40-1D48-B877-1C46EA5FC3BF}" type="presParOf" srcId="{616E8136-DB03-A342-AE2E-D4345C223F49}" destId="{4F8976DD-2449-B340-8815-942E3F2EE941}" srcOrd="7" destOrd="0" presId="urn:microsoft.com/office/officeart/2005/8/layout/hierarchy1"/>
    <dgm:cxn modelId="{F64B83ED-9ED4-AD42-8BD7-776E4A327537}" type="presParOf" srcId="{4F8976DD-2449-B340-8815-942E3F2EE941}" destId="{607ECAC3-DA5E-C54C-8557-8C4F0580C3B5}" srcOrd="0" destOrd="0" presId="urn:microsoft.com/office/officeart/2005/8/layout/hierarchy1"/>
    <dgm:cxn modelId="{3EA214C5-8556-6F4F-85FB-5ED20A963E93}" type="presParOf" srcId="{607ECAC3-DA5E-C54C-8557-8C4F0580C3B5}" destId="{FAE54B13-07D7-CD4C-90A7-6C19828798F2}" srcOrd="0" destOrd="0" presId="urn:microsoft.com/office/officeart/2005/8/layout/hierarchy1"/>
    <dgm:cxn modelId="{DCD4888C-8269-A044-9FB1-7BCB653DC077}" type="presParOf" srcId="{607ECAC3-DA5E-C54C-8557-8C4F0580C3B5}" destId="{9277EC4C-D459-5544-BEAA-B7B1C0164683}" srcOrd="1" destOrd="0" presId="urn:microsoft.com/office/officeart/2005/8/layout/hierarchy1"/>
    <dgm:cxn modelId="{FE2A0475-E92F-6F4B-A494-586EE4A94F8B}" type="presParOf" srcId="{4F8976DD-2449-B340-8815-942E3F2EE941}" destId="{D8094FAC-7BA1-B949-A279-F85BF0E3553A}" srcOrd="1" destOrd="0" presId="urn:microsoft.com/office/officeart/2005/8/layout/hierarchy1"/>
    <dgm:cxn modelId="{17775397-D67C-DB4F-BD07-7B006B778EBC}" type="presParOf" srcId="{D8094FAC-7BA1-B949-A279-F85BF0E3553A}" destId="{85F2D2CD-123A-0844-84CC-50317BDD5DD7}" srcOrd="0" destOrd="0" presId="urn:microsoft.com/office/officeart/2005/8/layout/hierarchy1"/>
    <dgm:cxn modelId="{EEC2D5F8-4585-F647-8E4B-9B655FB8491A}" type="presParOf" srcId="{D8094FAC-7BA1-B949-A279-F85BF0E3553A}" destId="{3D27EC7B-3823-EA41-873B-C78CA50AA573}" srcOrd="1" destOrd="0" presId="urn:microsoft.com/office/officeart/2005/8/layout/hierarchy1"/>
    <dgm:cxn modelId="{6D634BAA-AFF7-F146-809E-FE248D5B37A4}" type="presParOf" srcId="{3D27EC7B-3823-EA41-873B-C78CA50AA573}" destId="{4E2C1B19-5652-E749-A897-4C6B2AC9D1F5}" srcOrd="0" destOrd="0" presId="urn:microsoft.com/office/officeart/2005/8/layout/hierarchy1"/>
    <dgm:cxn modelId="{A9BD9BD6-CCA0-F44D-A44B-46A181DDF416}" type="presParOf" srcId="{4E2C1B19-5652-E749-A897-4C6B2AC9D1F5}" destId="{EA09846A-987E-8648-9C73-627351850770}" srcOrd="0" destOrd="0" presId="urn:microsoft.com/office/officeart/2005/8/layout/hierarchy1"/>
    <dgm:cxn modelId="{7D356C5C-0E1A-1A44-B1C1-BF2FB21A2976}" type="presParOf" srcId="{4E2C1B19-5652-E749-A897-4C6B2AC9D1F5}" destId="{333981DF-0707-9A41-A403-CFDE0FD7A193}" srcOrd="1" destOrd="0" presId="urn:microsoft.com/office/officeart/2005/8/layout/hierarchy1"/>
    <dgm:cxn modelId="{29586F94-CF95-3E4B-BE95-89C81A4C05E6}" type="presParOf" srcId="{3D27EC7B-3823-EA41-873B-C78CA50AA573}" destId="{FCBE9D3F-6EA7-D14B-9600-F080ACB6C38B}" srcOrd="1" destOrd="0" presId="urn:microsoft.com/office/officeart/2005/8/layout/hierarchy1"/>
    <dgm:cxn modelId="{C05093D8-F34A-2B4F-8BD8-6F6FE9A42D4B}" type="presParOf" srcId="{D8094FAC-7BA1-B949-A279-F85BF0E3553A}" destId="{AA2E4469-25AF-9B4E-B878-780BE1352985}" srcOrd="2" destOrd="0" presId="urn:microsoft.com/office/officeart/2005/8/layout/hierarchy1"/>
    <dgm:cxn modelId="{66BA5338-E79D-F249-8D16-BB7E743A4CB6}" type="presParOf" srcId="{D8094FAC-7BA1-B949-A279-F85BF0E3553A}" destId="{A65CBC4C-20DC-9D47-AA1C-1244F86803E1}" srcOrd="3" destOrd="0" presId="urn:microsoft.com/office/officeart/2005/8/layout/hierarchy1"/>
    <dgm:cxn modelId="{06C3BE29-F294-8E4C-8453-9306FD62048F}" type="presParOf" srcId="{A65CBC4C-20DC-9D47-AA1C-1244F86803E1}" destId="{310C790C-DF99-C54C-ADC7-F735A8286DB6}" srcOrd="0" destOrd="0" presId="urn:microsoft.com/office/officeart/2005/8/layout/hierarchy1"/>
    <dgm:cxn modelId="{B8C02A64-3441-4A47-BF5C-FDD0DFDBB957}" type="presParOf" srcId="{310C790C-DF99-C54C-ADC7-F735A8286DB6}" destId="{8BC033AE-3CA6-5249-92DE-51D13F9FD6BC}" srcOrd="0" destOrd="0" presId="urn:microsoft.com/office/officeart/2005/8/layout/hierarchy1"/>
    <dgm:cxn modelId="{724E8844-CF2F-2044-A7E5-D3BC892B9017}" type="presParOf" srcId="{310C790C-DF99-C54C-ADC7-F735A8286DB6}" destId="{EEADD663-89BF-AB48-9A49-CF9519AD3FA4}" srcOrd="1" destOrd="0" presId="urn:microsoft.com/office/officeart/2005/8/layout/hierarchy1"/>
    <dgm:cxn modelId="{A78622E0-F26C-8543-8776-D487F3051129}" type="presParOf" srcId="{A65CBC4C-20DC-9D47-AA1C-1244F86803E1}" destId="{10B5127D-BA4B-C742-997C-D69EBFED2C5E}" srcOrd="1" destOrd="0" presId="urn:microsoft.com/office/officeart/2005/8/layout/hierarchy1"/>
    <dgm:cxn modelId="{1DB5AB33-0252-8540-975C-58C8A7530965}" type="presParOf" srcId="{D8094FAC-7BA1-B949-A279-F85BF0E3553A}" destId="{BD214240-17DC-5C40-ACCA-2BB1C68E771F}" srcOrd="4" destOrd="0" presId="urn:microsoft.com/office/officeart/2005/8/layout/hierarchy1"/>
    <dgm:cxn modelId="{AC099893-9A65-9B4A-8345-FE7908C25565}" type="presParOf" srcId="{D8094FAC-7BA1-B949-A279-F85BF0E3553A}" destId="{1D6068BA-845B-914E-9B8D-6F09E00A4996}" srcOrd="5" destOrd="0" presId="urn:microsoft.com/office/officeart/2005/8/layout/hierarchy1"/>
    <dgm:cxn modelId="{094BAE21-5B28-B540-9CDA-4D0F99F1FC7A}" type="presParOf" srcId="{1D6068BA-845B-914E-9B8D-6F09E00A4996}" destId="{0C390E64-F39F-5642-8971-EB05BD2878F0}" srcOrd="0" destOrd="0" presId="urn:microsoft.com/office/officeart/2005/8/layout/hierarchy1"/>
    <dgm:cxn modelId="{E5356919-61BC-8C4E-AE2A-3A627B3CE3F3}" type="presParOf" srcId="{0C390E64-F39F-5642-8971-EB05BD2878F0}" destId="{51284CD3-F8C7-BC42-B05E-A38E735FC63E}" srcOrd="0" destOrd="0" presId="urn:microsoft.com/office/officeart/2005/8/layout/hierarchy1"/>
    <dgm:cxn modelId="{285C42C7-CB11-0B4D-91EF-8EC87D7FE13F}" type="presParOf" srcId="{0C390E64-F39F-5642-8971-EB05BD2878F0}" destId="{B0CB578E-41AC-824E-9205-B82E344673A5}" srcOrd="1" destOrd="0" presId="urn:microsoft.com/office/officeart/2005/8/layout/hierarchy1"/>
    <dgm:cxn modelId="{5E73A690-E0C6-4342-8669-816AC63D117F}" type="presParOf" srcId="{1D6068BA-845B-914E-9B8D-6F09E00A4996}" destId="{E06DC2EF-7014-8743-AFEC-2F15F432DA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14240-17DC-5C40-ACCA-2BB1C68E771F}">
      <dsp:nvSpPr>
        <dsp:cNvPr id="0" name=""/>
        <dsp:cNvSpPr/>
      </dsp:nvSpPr>
      <dsp:spPr>
        <a:xfrm>
          <a:off x="8741285" y="2964699"/>
          <a:ext cx="1179025" cy="28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89"/>
              </a:lnTo>
              <a:lnTo>
                <a:pt x="1179025" y="191189"/>
              </a:lnTo>
              <a:lnTo>
                <a:pt x="1179025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E4469-25AF-9B4E-B878-780BE1352985}">
      <dsp:nvSpPr>
        <dsp:cNvPr id="0" name=""/>
        <dsp:cNvSpPr/>
      </dsp:nvSpPr>
      <dsp:spPr>
        <a:xfrm>
          <a:off x="8695565" y="2964699"/>
          <a:ext cx="91440" cy="2805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2D2CD-123A-0844-84CC-50317BDD5DD7}">
      <dsp:nvSpPr>
        <dsp:cNvPr id="0" name=""/>
        <dsp:cNvSpPr/>
      </dsp:nvSpPr>
      <dsp:spPr>
        <a:xfrm>
          <a:off x="7562259" y="2964699"/>
          <a:ext cx="1179025" cy="280554"/>
        </a:xfrm>
        <a:custGeom>
          <a:avLst/>
          <a:gdLst/>
          <a:ahLst/>
          <a:cxnLst/>
          <a:rect l="0" t="0" r="0" b="0"/>
          <a:pathLst>
            <a:path>
              <a:moveTo>
                <a:pt x="1179025" y="0"/>
              </a:moveTo>
              <a:lnTo>
                <a:pt x="1179025" y="191189"/>
              </a:lnTo>
              <a:lnTo>
                <a:pt x="0" y="191189"/>
              </a:lnTo>
              <a:lnTo>
                <a:pt x="0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8997B5-888C-3A4A-8048-15BD4D53CD27}">
      <dsp:nvSpPr>
        <dsp:cNvPr id="0" name=""/>
        <dsp:cNvSpPr/>
      </dsp:nvSpPr>
      <dsp:spPr>
        <a:xfrm>
          <a:off x="5498964" y="2071587"/>
          <a:ext cx="3242320" cy="28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89"/>
              </a:lnTo>
              <a:lnTo>
                <a:pt x="3242320" y="191189"/>
              </a:lnTo>
              <a:lnTo>
                <a:pt x="3242320" y="2805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449DD-645B-9044-AEB8-91E630DD2618}">
      <dsp:nvSpPr>
        <dsp:cNvPr id="0" name=""/>
        <dsp:cNvSpPr/>
      </dsp:nvSpPr>
      <dsp:spPr>
        <a:xfrm>
          <a:off x="5498964" y="2071587"/>
          <a:ext cx="1473782" cy="28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89"/>
              </a:lnTo>
              <a:lnTo>
                <a:pt x="1473782" y="191189"/>
              </a:lnTo>
              <a:lnTo>
                <a:pt x="1473782" y="2805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FFACF-50F1-774B-9C1F-9183ECD57946}">
      <dsp:nvSpPr>
        <dsp:cNvPr id="0" name=""/>
        <dsp:cNvSpPr/>
      </dsp:nvSpPr>
      <dsp:spPr>
        <a:xfrm>
          <a:off x="5793720" y="2964699"/>
          <a:ext cx="589512" cy="28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89"/>
              </a:lnTo>
              <a:lnTo>
                <a:pt x="589512" y="191189"/>
              </a:lnTo>
              <a:lnTo>
                <a:pt x="589512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E322F-3E65-D04D-81A0-5BA5D95A460C}">
      <dsp:nvSpPr>
        <dsp:cNvPr id="0" name=""/>
        <dsp:cNvSpPr/>
      </dsp:nvSpPr>
      <dsp:spPr>
        <a:xfrm>
          <a:off x="5204207" y="2964699"/>
          <a:ext cx="589512" cy="280554"/>
        </a:xfrm>
        <a:custGeom>
          <a:avLst/>
          <a:gdLst/>
          <a:ahLst/>
          <a:cxnLst/>
          <a:rect l="0" t="0" r="0" b="0"/>
          <a:pathLst>
            <a:path>
              <a:moveTo>
                <a:pt x="589512" y="0"/>
              </a:moveTo>
              <a:lnTo>
                <a:pt x="589512" y="191189"/>
              </a:lnTo>
              <a:lnTo>
                <a:pt x="0" y="191189"/>
              </a:lnTo>
              <a:lnTo>
                <a:pt x="0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2AD98-7A75-4F4F-B86D-B5D4E24425A0}">
      <dsp:nvSpPr>
        <dsp:cNvPr id="0" name=""/>
        <dsp:cNvSpPr/>
      </dsp:nvSpPr>
      <dsp:spPr>
        <a:xfrm>
          <a:off x="5498964" y="2071587"/>
          <a:ext cx="294756" cy="28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89"/>
              </a:lnTo>
              <a:lnTo>
                <a:pt x="294756" y="191189"/>
              </a:lnTo>
              <a:lnTo>
                <a:pt x="294756" y="2805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54038-DC98-2142-82D3-7A0DA66F88CC}">
      <dsp:nvSpPr>
        <dsp:cNvPr id="0" name=""/>
        <dsp:cNvSpPr/>
      </dsp:nvSpPr>
      <dsp:spPr>
        <a:xfrm>
          <a:off x="2256643" y="2964699"/>
          <a:ext cx="1768538" cy="28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89"/>
              </a:lnTo>
              <a:lnTo>
                <a:pt x="1768538" y="191189"/>
              </a:lnTo>
              <a:lnTo>
                <a:pt x="1768538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3C7EA-79B6-B444-A74A-9F9D5C92E7A0}">
      <dsp:nvSpPr>
        <dsp:cNvPr id="0" name=""/>
        <dsp:cNvSpPr/>
      </dsp:nvSpPr>
      <dsp:spPr>
        <a:xfrm>
          <a:off x="2256643" y="2964699"/>
          <a:ext cx="589512" cy="28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89"/>
              </a:lnTo>
              <a:lnTo>
                <a:pt x="589512" y="191189"/>
              </a:lnTo>
              <a:lnTo>
                <a:pt x="589512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4F596-DA98-3E42-8500-91B82138D9AE}">
      <dsp:nvSpPr>
        <dsp:cNvPr id="0" name=""/>
        <dsp:cNvSpPr/>
      </dsp:nvSpPr>
      <dsp:spPr>
        <a:xfrm>
          <a:off x="1667130" y="2964699"/>
          <a:ext cx="589512" cy="280554"/>
        </a:xfrm>
        <a:custGeom>
          <a:avLst/>
          <a:gdLst/>
          <a:ahLst/>
          <a:cxnLst/>
          <a:rect l="0" t="0" r="0" b="0"/>
          <a:pathLst>
            <a:path>
              <a:moveTo>
                <a:pt x="589512" y="0"/>
              </a:moveTo>
              <a:lnTo>
                <a:pt x="589512" y="191189"/>
              </a:lnTo>
              <a:lnTo>
                <a:pt x="0" y="191189"/>
              </a:lnTo>
              <a:lnTo>
                <a:pt x="0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0E260-F0AF-724A-9F9B-730B31AB0675}">
      <dsp:nvSpPr>
        <dsp:cNvPr id="0" name=""/>
        <dsp:cNvSpPr/>
      </dsp:nvSpPr>
      <dsp:spPr>
        <a:xfrm>
          <a:off x="488105" y="2964699"/>
          <a:ext cx="1768538" cy="280554"/>
        </a:xfrm>
        <a:custGeom>
          <a:avLst/>
          <a:gdLst/>
          <a:ahLst/>
          <a:cxnLst/>
          <a:rect l="0" t="0" r="0" b="0"/>
          <a:pathLst>
            <a:path>
              <a:moveTo>
                <a:pt x="1768538" y="0"/>
              </a:moveTo>
              <a:lnTo>
                <a:pt x="1768538" y="191189"/>
              </a:lnTo>
              <a:lnTo>
                <a:pt x="0" y="191189"/>
              </a:lnTo>
              <a:lnTo>
                <a:pt x="0" y="28055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08967-ABAF-8F49-B687-A49D5A8250A2}">
      <dsp:nvSpPr>
        <dsp:cNvPr id="0" name=""/>
        <dsp:cNvSpPr/>
      </dsp:nvSpPr>
      <dsp:spPr>
        <a:xfrm>
          <a:off x="2256643" y="2071587"/>
          <a:ext cx="3242320" cy="280554"/>
        </a:xfrm>
        <a:custGeom>
          <a:avLst/>
          <a:gdLst/>
          <a:ahLst/>
          <a:cxnLst/>
          <a:rect l="0" t="0" r="0" b="0"/>
          <a:pathLst>
            <a:path>
              <a:moveTo>
                <a:pt x="3242320" y="0"/>
              </a:moveTo>
              <a:lnTo>
                <a:pt x="3242320" y="191189"/>
              </a:lnTo>
              <a:lnTo>
                <a:pt x="0" y="191189"/>
              </a:lnTo>
              <a:lnTo>
                <a:pt x="0" y="28055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3711A-4687-4F4E-AFDB-7FC63B895A9F}">
      <dsp:nvSpPr>
        <dsp:cNvPr id="0" name=""/>
        <dsp:cNvSpPr/>
      </dsp:nvSpPr>
      <dsp:spPr>
        <a:xfrm>
          <a:off x="5016635" y="1459030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89D6B6-0C84-2C40-ADB5-E030CD0ABDB1}">
      <dsp:nvSpPr>
        <dsp:cNvPr id="0" name=""/>
        <dsp:cNvSpPr/>
      </dsp:nvSpPr>
      <dsp:spPr>
        <a:xfrm>
          <a:off x="5123819" y="1560855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Drum Majors</a:t>
          </a:r>
        </a:p>
      </dsp:txBody>
      <dsp:txXfrm>
        <a:off x="5141760" y="1578796"/>
        <a:ext cx="928775" cy="576675"/>
      </dsp:txXfrm>
    </dsp:sp>
    <dsp:sp modelId="{B4619A5E-E00F-2148-B541-0555504601FB}">
      <dsp:nvSpPr>
        <dsp:cNvPr id="0" name=""/>
        <dsp:cNvSpPr/>
      </dsp:nvSpPr>
      <dsp:spPr>
        <a:xfrm>
          <a:off x="1774314" y="2352142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DF85F0-9364-374A-B91D-858C108AA23D}">
      <dsp:nvSpPr>
        <dsp:cNvPr id="0" name=""/>
        <dsp:cNvSpPr/>
      </dsp:nvSpPr>
      <dsp:spPr>
        <a:xfrm>
          <a:off x="1881499" y="2453967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Brass Captain</a:t>
          </a:r>
        </a:p>
      </dsp:txBody>
      <dsp:txXfrm>
        <a:off x="1899440" y="2471908"/>
        <a:ext cx="928775" cy="576675"/>
      </dsp:txXfrm>
    </dsp:sp>
    <dsp:sp modelId="{CA0A72C4-11A3-3C4E-A3A3-6E8D3BE080E4}">
      <dsp:nvSpPr>
        <dsp:cNvPr id="0" name=""/>
        <dsp:cNvSpPr/>
      </dsp:nvSpPr>
      <dsp:spPr>
        <a:xfrm>
          <a:off x="5776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B4CC65-F615-B84B-968B-A83573891F32}">
      <dsp:nvSpPr>
        <dsp:cNvPr id="0" name=""/>
        <dsp:cNvSpPr/>
      </dsp:nvSpPr>
      <dsp:spPr>
        <a:xfrm>
          <a:off x="112960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130901" y="3365020"/>
        <a:ext cx="928775" cy="576675"/>
      </dsp:txXfrm>
    </dsp:sp>
    <dsp:sp modelId="{FA3F4FB2-4243-FF42-BFA8-2AF94538F137}">
      <dsp:nvSpPr>
        <dsp:cNvPr id="0" name=""/>
        <dsp:cNvSpPr/>
      </dsp:nvSpPr>
      <dsp:spPr>
        <a:xfrm>
          <a:off x="1184802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028D4C-1A4F-2449-8FA4-7E6A97B65BB7}">
      <dsp:nvSpPr>
        <dsp:cNvPr id="0" name=""/>
        <dsp:cNvSpPr/>
      </dsp:nvSpPr>
      <dsp:spPr>
        <a:xfrm>
          <a:off x="1291986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1309927" y="3365020"/>
        <a:ext cx="928775" cy="576675"/>
      </dsp:txXfrm>
    </dsp:sp>
    <dsp:sp modelId="{36E4F150-A0EA-DE45-9286-39089CBA19CF}">
      <dsp:nvSpPr>
        <dsp:cNvPr id="0" name=""/>
        <dsp:cNvSpPr/>
      </dsp:nvSpPr>
      <dsp:spPr>
        <a:xfrm>
          <a:off x="2363827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ACAD4-2689-394E-B434-0381655FF674}">
      <dsp:nvSpPr>
        <dsp:cNvPr id="0" name=""/>
        <dsp:cNvSpPr/>
      </dsp:nvSpPr>
      <dsp:spPr>
        <a:xfrm>
          <a:off x="2471011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2488952" y="3365020"/>
        <a:ext cx="928775" cy="576675"/>
      </dsp:txXfrm>
    </dsp:sp>
    <dsp:sp modelId="{F363762F-240B-9240-A19A-E9F3A893B003}">
      <dsp:nvSpPr>
        <dsp:cNvPr id="0" name=""/>
        <dsp:cNvSpPr/>
      </dsp:nvSpPr>
      <dsp:spPr>
        <a:xfrm>
          <a:off x="3542853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4E7DF4-5FBA-DF46-A71D-3868F2C79071}">
      <dsp:nvSpPr>
        <dsp:cNvPr id="0" name=""/>
        <dsp:cNvSpPr/>
      </dsp:nvSpPr>
      <dsp:spPr>
        <a:xfrm>
          <a:off x="3650037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3667978" y="3365020"/>
        <a:ext cx="928775" cy="576675"/>
      </dsp:txXfrm>
    </dsp:sp>
    <dsp:sp modelId="{470E5C67-BE3D-2D40-B0CF-D3E2F6F58F34}">
      <dsp:nvSpPr>
        <dsp:cNvPr id="0" name=""/>
        <dsp:cNvSpPr/>
      </dsp:nvSpPr>
      <dsp:spPr>
        <a:xfrm>
          <a:off x="5311392" y="2352142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4B3CEF-826C-444F-A526-759728B5C23B}">
      <dsp:nvSpPr>
        <dsp:cNvPr id="0" name=""/>
        <dsp:cNvSpPr/>
      </dsp:nvSpPr>
      <dsp:spPr>
        <a:xfrm>
          <a:off x="5418576" y="2453967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Drumline Captain</a:t>
          </a:r>
        </a:p>
      </dsp:txBody>
      <dsp:txXfrm>
        <a:off x="5436517" y="2471908"/>
        <a:ext cx="928775" cy="576675"/>
      </dsp:txXfrm>
    </dsp:sp>
    <dsp:sp modelId="{7AE93010-4EEB-B84A-9199-954AE8E85730}">
      <dsp:nvSpPr>
        <dsp:cNvPr id="0" name=""/>
        <dsp:cNvSpPr/>
      </dsp:nvSpPr>
      <dsp:spPr>
        <a:xfrm>
          <a:off x="4721879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46303-E609-DC47-A0B9-482AFC5B35F8}">
      <dsp:nvSpPr>
        <dsp:cNvPr id="0" name=""/>
        <dsp:cNvSpPr/>
      </dsp:nvSpPr>
      <dsp:spPr>
        <a:xfrm>
          <a:off x="4829063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4847004" y="3365020"/>
        <a:ext cx="928775" cy="576675"/>
      </dsp:txXfrm>
    </dsp:sp>
    <dsp:sp modelId="{E7FFF35E-753D-FD46-963A-69282E9BA4AD}">
      <dsp:nvSpPr>
        <dsp:cNvPr id="0" name=""/>
        <dsp:cNvSpPr/>
      </dsp:nvSpPr>
      <dsp:spPr>
        <a:xfrm>
          <a:off x="5900904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F97B16-B4C8-2E48-87E6-57E476861476}">
      <dsp:nvSpPr>
        <dsp:cNvPr id="0" name=""/>
        <dsp:cNvSpPr/>
      </dsp:nvSpPr>
      <dsp:spPr>
        <a:xfrm>
          <a:off x="6008089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6026030" y="3365020"/>
        <a:ext cx="928775" cy="576675"/>
      </dsp:txXfrm>
    </dsp:sp>
    <dsp:sp modelId="{80A6FFC1-4308-7646-B214-D0DCD2A21AF4}">
      <dsp:nvSpPr>
        <dsp:cNvPr id="0" name=""/>
        <dsp:cNvSpPr/>
      </dsp:nvSpPr>
      <dsp:spPr>
        <a:xfrm>
          <a:off x="6490417" y="2352142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CA4AC-9D98-B040-83A7-A19AD6ECDF77}">
      <dsp:nvSpPr>
        <dsp:cNvPr id="0" name=""/>
        <dsp:cNvSpPr/>
      </dsp:nvSpPr>
      <dsp:spPr>
        <a:xfrm>
          <a:off x="6597601" y="2453967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Guard Captain</a:t>
          </a:r>
        </a:p>
      </dsp:txBody>
      <dsp:txXfrm>
        <a:off x="6615542" y="2471908"/>
        <a:ext cx="928775" cy="576675"/>
      </dsp:txXfrm>
    </dsp:sp>
    <dsp:sp modelId="{FAE54B13-07D7-CD4C-90A7-6C19828798F2}">
      <dsp:nvSpPr>
        <dsp:cNvPr id="0" name=""/>
        <dsp:cNvSpPr/>
      </dsp:nvSpPr>
      <dsp:spPr>
        <a:xfrm>
          <a:off x="8258956" y="2352142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77EC4C-D459-5544-BEAA-B7B1C0164683}">
      <dsp:nvSpPr>
        <dsp:cNvPr id="0" name=""/>
        <dsp:cNvSpPr/>
      </dsp:nvSpPr>
      <dsp:spPr>
        <a:xfrm>
          <a:off x="8366140" y="2453967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Woodwind Captain</a:t>
          </a:r>
        </a:p>
      </dsp:txBody>
      <dsp:txXfrm>
        <a:off x="8384081" y="2471908"/>
        <a:ext cx="928775" cy="576675"/>
      </dsp:txXfrm>
    </dsp:sp>
    <dsp:sp modelId="{EA09846A-987E-8648-9C73-627351850770}">
      <dsp:nvSpPr>
        <dsp:cNvPr id="0" name=""/>
        <dsp:cNvSpPr/>
      </dsp:nvSpPr>
      <dsp:spPr>
        <a:xfrm>
          <a:off x="7079930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3981DF-0707-9A41-A403-CFDE0FD7A193}">
      <dsp:nvSpPr>
        <dsp:cNvPr id="0" name=""/>
        <dsp:cNvSpPr/>
      </dsp:nvSpPr>
      <dsp:spPr>
        <a:xfrm>
          <a:off x="7187114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7205055" y="3365020"/>
        <a:ext cx="928775" cy="576675"/>
      </dsp:txXfrm>
    </dsp:sp>
    <dsp:sp modelId="{8BC033AE-3CA6-5249-92DE-51D13F9FD6BC}">
      <dsp:nvSpPr>
        <dsp:cNvPr id="0" name=""/>
        <dsp:cNvSpPr/>
      </dsp:nvSpPr>
      <dsp:spPr>
        <a:xfrm>
          <a:off x="8258956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ADD663-89BF-AB48-9A49-CF9519AD3FA4}">
      <dsp:nvSpPr>
        <dsp:cNvPr id="0" name=""/>
        <dsp:cNvSpPr/>
      </dsp:nvSpPr>
      <dsp:spPr>
        <a:xfrm>
          <a:off x="8366140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8384081" y="3365020"/>
        <a:ext cx="928775" cy="576675"/>
      </dsp:txXfrm>
    </dsp:sp>
    <dsp:sp modelId="{51284CD3-F8C7-BC42-B05E-A38E735FC63E}">
      <dsp:nvSpPr>
        <dsp:cNvPr id="0" name=""/>
        <dsp:cNvSpPr/>
      </dsp:nvSpPr>
      <dsp:spPr>
        <a:xfrm>
          <a:off x="9437982" y="3245254"/>
          <a:ext cx="964657" cy="6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CB578E-41AC-824E-9205-B82E344673A5}">
      <dsp:nvSpPr>
        <dsp:cNvPr id="0" name=""/>
        <dsp:cNvSpPr/>
      </dsp:nvSpPr>
      <dsp:spPr>
        <a:xfrm>
          <a:off x="9545166" y="3347079"/>
          <a:ext cx="964657" cy="6125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Section Leaders</a:t>
          </a:r>
        </a:p>
      </dsp:txBody>
      <dsp:txXfrm>
        <a:off x="9563107" y="3365020"/>
        <a:ext cx="928775" cy="576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8E43E-ED4A-664C-80F2-5AD752DCF4EC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7C416-BFFA-A143-9C68-84589FD9C3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0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52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49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067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249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52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67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01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185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4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30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2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29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01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89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10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52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49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14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17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71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3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2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59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98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56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20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996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5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Holland/Ann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6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19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Hoover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15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62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3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7C416-BFFA-A143-9C68-84589FD9C36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4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16B-7441-0C49-BB42-23852A4B373C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23828-882D-8E44-842E-1BC8E9881F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16B-7441-0C49-BB42-23852A4B373C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23828-882D-8E44-842E-1BC8E9881F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16B-7441-0C49-BB42-23852A4B373C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23828-882D-8E44-842E-1BC8E9881F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16B-7441-0C49-BB42-23852A4B373C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23828-882D-8E44-842E-1BC8E9881F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16B-7441-0C49-BB42-23852A4B373C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23828-882D-8E44-842E-1BC8E9881F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16B-7441-0C49-BB42-23852A4B373C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23828-882D-8E44-842E-1BC8E9881F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018" y="5560541"/>
            <a:ext cx="3260644" cy="11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chsband.org/calenda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usic.iastate.edu/org/marching/academy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bngn.blackbaud.school/?id=fdg1f4422wd__;!!O7V3aRRsHkZJLA!DQ9YPR_VVH3Yolo0L5q80wBGdp07zE5euhyTvCEaeIHYalM04GT-eq2Ff206IipYJ0Bp6dklF48HhGgAHv2t6w$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dchsbandtreasurer@gmail.com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webmaster@dchsband.org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hscampusstore.com/band/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chsband.org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dirty="0">
                <a:solidFill>
                  <a:schemeClr val="accent5">
                    <a:lumMod val="75000"/>
                  </a:schemeClr>
                </a:solidFill>
              </a:rPr>
              <a:t>Welcome to</a:t>
            </a:r>
            <a:br>
              <a:rPr lang="en-US" sz="8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8800" dirty="0">
                <a:solidFill>
                  <a:schemeClr val="accent5">
                    <a:lumMod val="75000"/>
                  </a:schemeClr>
                </a:solidFill>
              </a:rPr>
              <a:t>DCHS Band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/>
              <a:t>2023-2024 Band Parent Meeting</a:t>
            </a:r>
          </a:p>
          <a:p>
            <a:endParaRPr lang="en-US" sz="3200" dirty="0"/>
          </a:p>
          <a:p>
            <a:r>
              <a:rPr lang="en-US" sz="2200" i="1" dirty="0">
                <a:solidFill>
                  <a:schemeClr val="accent1"/>
                </a:solidFill>
              </a:rPr>
              <a:t>This presentation will be available on the band website – DCHSBand.org</a:t>
            </a:r>
          </a:p>
          <a:p>
            <a:r>
              <a:rPr lang="en-US" sz="2200" b="1" i="1" u="sng" dirty="0">
                <a:solidFill>
                  <a:schemeClr val="accent1"/>
                </a:solidFill>
              </a:rPr>
              <a:t>New*</a:t>
            </a:r>
            <a:r>
              <a:rPr lang="en-US" sz="2200" b="1" i="1" dirty="0">
                <a:solidFill>
                  <a:schemeClr val="accent1"/>
                </a:solidFill>
              </a:rPr>
              <a:t> </a:t>
            </a:r>
            <a:r>
              <a:rPr lang="en-US" sz="2200" i="1" dirty="0">
                <a:solidFill>
                  <a:schemeClr val="accent1"/>
                </a:solidFill>
              </a:rPr>
              <a:t>Everyone will be signed up on the website for “Email Blast”, to receive band/booster communications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Jazz Bands &amp; Chamber Ensembles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Jazz Bands (optional)</a:t>
            </a:r>
          </a:p>
          <a:p>
            <a:pPr lvl="1"/>
            <a:r>
              <a:rPr lang="en-US" dirty="0"/>
              <a:t>Downtown Swing Project – </a:t>
            </a:r>
            <a:r>
              <a:rPr lang="en-US" i="1" dirty="0"/>
              <a:t>Selection Only</a:t>
            </a:r>
          </a:p>
          <a:p>
            <a:pPr lvl="1"/>
            <a:r>
              <a:rPr lang="en-US" dirty="0"/>
              <a:t>Jazz Ensemble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Auditioned in spring</a:t>
            </a:r>
          </a:p>
          <a:p>
            <a:pPr lvl="1"/>
            <a:r>
              <a:rPr lang="en-US" dirty="0"/>
              <a:t>Jazz II – </a:t>
            </a:r>
            <a:r>
              <a:rPr lang="en-US" i="1" dirty="0"/>
              <a:t>Auditioned in spring</a:t>
            </a:r>
          </a:p>
          <a:p>
            <a:pPr lvl="1"/>
            <a:endParaRPr lang="en-US" dirty="0"/>
          </a:p>
          <a:p>
            <a:r>
              <a:rPr lang="en-US" dirty="0"/>
              <a:t>Chamber Ensembles (optional)</a:t>
            </a:r>
          </a:p>
          <a:p>
            <a:pPr lvl="1"/>
            <a:r>
              <a:rPr lang="en-US" dirty="0"/>
              <a:t>Brass Choir</a:t>
            </a:r>
          </a:p>
          <a:p>
            <a:pPr lvl="1"/>
            <a:r>
              <a:rPr lang="en-US" dirty="0"/>
              <a:t>Clarinet Choir</a:t>
            </a:r>
          </a:p>
          <a:p>
            <a:pPr lvl="1"/>
            <a:r>
              <a:rPr lang="en-US" dirty="0"/>
              <a:t>Flute Choir</a:t>
            </a:r>
          </a:p>
          <a:p>
            <a:pPr lvl="1"/>
            <a:r>
              <a:rPr lang="en-US" dirty="0"/>
              <a:t>Pit Orchestra for Spring Musical</a:t>
            </a:r>
          </a:p>
          <a:p>
            <a:pPr lvl="1"/>
            <a:r>
              <a:rPr lang="en-US" dirty="0"/>
              <a:t>Sax Choir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5912" y="6127234"/>
            <a:ext cx="547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* Check the Google Calendar for rehearsal times!!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B9900D-FDC4-D749-972B-9432F8A672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980" y="2193186"/>
            <a:ext cx="4769660" cy="31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7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Year Rehearsals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445469" cy="46309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Vanguard</a:t>
            </a:r>
          </a:p>
          <a:p>
            <a:pPr lvl="1"/>
            <a:r>
              <a:rPr lang="en-US" dirty="0"/>
              <a:t>A Days </a:t>
            </a:r>
            <a:r>
              <a:rPr lang="mr-IN" dirty="0"/>
              <a:t>–</a:t>
            </a:r>
            <a:r>
              <a:rPr lang="en-US" dirty="0"/>
              <a:t> Zero Hour + 1</a:t>
            </a:r>
            <a:r>
              <a:rPr lang="en-US" baseline="30000" dirty="0"/>
              <a:t>st</a:t>
            </a:r>
            <a:r>
              <a:rPr lang="en-US" dirty="0"/>
              <a:t> Period (7 a.m. </a:t>
            </a:r>
            <a:r>
              <a:rPr lang="mr-IN" dirty="0"/>
              <a:t>–</a:t>
            </a:r>
            <a:r>
              <a:rPr lang="en-US" dirty="0"/>
              <a:t> 9:30 a.m.)</a:t>
            </a:r>
          </a:p>
          <a:p>
            <a:pPr lvl="1"/>
            <a:r>
              <a:rPr lang="en-US" dirty="0"/>
              <a:t>B Days </a:t>
            </a:r>
            <a:r>
              <a:rPr lang="mr-IN" dirty="0"/>
              <a:t>–</a:t>
            </a:r>
            <a:r>
              <a:rPr lang="en-US" dirty="0"/>
              <a:t> Zero Hour (7 a.m. </a:t>
            </a:r>
            <a:r>
              <a:rPr lang="mr-IN" dirty="0"/>
              <a:t>–</a:t>
            </a:r>
            <a:r>
              <a:rPr lang="en-US" dirty="0"/>
              <a:t> 8 a.m.)</a:t>
            </a:r>
          </a:p>
          <a:p>
            <a:pPr lvl="1"/>
            <a:r>
              <a:rPr lang="en-US" dirty="0"/>
              <a:t>After the first few weeks only A days</a:t>
            </a:r>
          </a:p>
          <a:p>
            <a:r>
              <a:rPr lang="en-US" dirty="0"/>
              <a:t>Concert Band (after marching season)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Period – First semester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Period – Second semester</a:t>
            </a:r>
          </a:p>
          <a:p>
            <a:r>
              <a:rPr lang="en-US" dirty="0"/>
              <a:t>Symphony Band (after marching season)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Period </a:t>
            </a:r>
            <a:r>
              <a:rPr lang="mr-IN" dirty="0"/>
              <a:t>–</a:t>
            </a:r>
            <a:r>
              <a:rPr lang="en-US" dirty="0"/>
              <a:t> Both semesters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i="1" dirty="0">
                <a:solidFill>
                  <a:schemeClr val="accent1"/>
                </a:solidFill>
              </a:rPr>
              <a:t>“Zero Hour” = 60-90 minutes before school starts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BD179-C5CE-B84A-BB41-6C564F4C94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275" y="282144"/>
            <a:ext cx="2055829" cy="3086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C157D6-92CE-3B43-B814-3DDE72F3C0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183" y="3048411"/>
            <a:ext cx="3628667" cy="2419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1A8A0-249F-9A43-A854-929E8E7F95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1958">
            <a:off x="7001612" y="875627"/>
            <a:ext cx="3027854" cy="201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4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Web-based program; primary practice tool</a:t>
            </a:r>
          </a:p>
          <a:p>
            <a:pPr lvl="1"/>
            <a:r>
              <a:rPr lang="en-US" dirty="0"/>
              <a:t>Already paid for– access code provided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Students need to register using their Dowling address</a:t>
            </a:r>
          </a:p>
          <a:p>
            <a:r>
              <a:rPr lang="en-US" dirty="0"/>
              <a:t>Accessed by any electronic device</a:t>
            </a:r>
          </a:p>
          <a:p>
            <a:pPr lvl="1"/>
            <a:r>
              <a:rPr lang="en-US" dirty="0"/>
              <a:t>Typically students use Chromebooks, but can also use computers, laptops, tablets</a:t>
            </a:r>
          </a:p>
          <a:p>
            <a:r>
              <a:rPr lang="en-US" dirty="0"/>
              <a:t>Music assigned as homework / Final Exam</a:t>
            </a:r>
          </a:p>
          <a:p>
            <a:r>
              <a:rPr lang="en-US" dirty="0"/>
              <a:t>While a student plays or practices at home, </a:t>
            </a:r>
            <a:r>
              <a:rPr lang="en-US" dirty="0" err="1"/>
              <a:t>SmartMusic</a:t>
            </a:r>
            <a:r>
              <a:rPr lang="en-US" dirty="0"/>
              <a:t> scores the student based on accuracy </a:t>
            </a:r>
          </a:p>
          <a:p>
            <a:r>
              <a:rPr lang="en-US" dirty="0"/>
              <a:t>Submitted to Band Director for grading</a:t>
            </a:r>
          </a:p>
          <a:p>
            <a:r>
              <a:rPr lang="en-US" dirty="0">
                <a:solidFill>
                  <a:schemeClr val="accent1"/>
                </a:solidFill>
              </a:rPr>
              <a:t>Doesn’t apply to Percussion</a:t>
            </a:r>
          </a:p>
        </p:txBody>
      </p:sp>
    </p:spTree>
    <p:extLst>
      <p:ext uri="{BB962C8B-B14F-4D97-AF65-F5344CB8AC3E}">
        <p14:creationId xmlns:p14="http://schemas.microsoft.com/office/powerpoint/2010/main" val="125475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Band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936"/>
            <a:ext cx="10182726" cy="408446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Private lessons (strongly recommended)</a:t>
            </a:r>
          </a:p>
          <a:p>
            <a:pPr lvl="1"/>
            <a:r>
              <a:rPr lang="en-US" dirty="0"/>
              <a:t>Outside of school</a:t>
            </a:r>
          </a:p>
          <a:p>
            <a:pPr lvl="1"/>
            <a:r>
              <a:rPr lang="en-US" dirty="0"/>
              <a:t>Private Lesson teacher must be a specialist at the instrument the student is taking lessons on (ex. Flute lessons from a flute teacher, or an area band director who’s main instrument is flute)</a:t>
            </a:r>
          </a:p>
          <a:p>
            <a:pPr lvl="1"/>
            <a:r>
              <a:rPr lang="en-US" dirty="0"/>
              <a:t>Must be for the instrument your student actively plays in a band ensemble</a:t>
            </a:r>
          </a:p>
          <a:p>
            <a:pPr lvl="1"/>
            <a:r>
              <a:rPr lang="en-US" dirty="0"/>
              <a:t>See recommended teacher list – posted every fall.</a:t>
            </a:r>
          </a:p>
          <a:p>
            <a:pPr lvl="1"/>
            <a:endParaRPr lang="en-US" dirty="0"/>
          </a:p>
          <a:p>
            <a:r>
              <a:rPr lang="en-US" dirty="0"/>
              <a:t>“Pull Out” Lessons during the school day (if no private lessons)</a:t>
            </a:r>
          </a:p>
          <a:p>
            <a:pPr lvl="1"/>
            <a:r>
              <a:rPr lang="en-US" dirty="0"/>
              <a:t>Two 20-minute lessons every 5-6 weeks</a:t>
            </a:r>
          </a:p>
          <a:p>
            <a:pPr lvl="1"/>
            <a:r>
              <a:rPr lang="en-US" dirty="0"/>
              <a:t>Rotating schedule – students generally get pulled from a specific class once a semester.</a:t>
            </a:r>
          </a:p>
          <a:p>
            <a:pPr lvl="1"/>
            <a:r>
              <a:rPr lang="en-US" dirty="0"/>
              <a:t>Mr. Hoover teaches:</a:t>
            </a:r>
          </a:p>
          <a:p>
            <a:pPr lvl="2"/>
            <a:r>
              <a:rPr lang="en-US" dirty="0"/>
              <a:t>9-10 grade woodwinds</a:t>
            </a:r>
          </a:p>
          <a:p>
            <a:pPr lvl="2"/>
            <a:r>
              <a:rPr lang="en-US" dirty="0"/>
              <a:t>All percussion</a:t>
            </a:r>
          </a:p>
          <a:p>
            <a:pPr lvl="1"/>
            <a:r>
              <a:rPr lang="en-US" dirty="0"/>
              <a:t>Mr. Holland teaches:</a:t>
            </a:r>
          </a:p>
          <a:p>
            <a:pPr lvl="2"/>
            <a:r>
              <a:rPr lang="en-US" dirty="0"/>
              <a:t>11-12 grade woodwinds</a:t>
            </a:r>
          </a:p>
          <a:p>
            <a:pPr lvl="2"/>
            <a:r>
              <a:rPr lang="en-US" dirty="0"/>
              <a:t>All brass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3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(subject to change)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50% - Exam/Tests = Performances at contests, festivals, concerts</a:t>
            </a:r>
          </a:p>
          <a:p>
            <a:r>
              <a:rPr lang="en-US" dirty="0"/>
              <a:t>20% - Final Exam</a:t>
            </a:r>
          </a:p>
          <a:p>
            <a:r>
              <a:rPr lang="en-US" dirty="0"/>
              <a:t>10% - Coursework (Lessons)</a:t>
            </a:r>
          </a:p>
          <a:p>
            <a:r>
              <a:rPr lang="en-US" dirty="0"/>
              <a:t>10% - Homework (Assignments – most through </a:t>
            </a:r>
            <a:r>
              <a:rPr lang="en-US" dirty="0" err="1"/>
              <a:t>smartmusic</a:t>
            </a:r>
            <a:r>
              <a:rPr lang="en-US" dirty="0"/>
              <a:t>)</a:t>
            </a:r>
          </a:p>
          <a:p>
            <a:r>
              <a:rPr lang="en-US" dirty="0"/>
              <a:t>10% - Participation (based on participation in rehearsals) and Enrichment (optional activities e.g. all-state auditions, chamber ensembles, solo/ensemble contests, honor bands, pep assemblies, etc.)</a:t>
            </a:r>
          </a:p>
        </p:txBody>
      </p:sp>
    </p:spTree>
    <p:extLst>
      <p:ext uri="{BB962C8B-B14F-4D97-AF65-F5344CB8AC3E}">
        <p14:creationId xmlns:p14="http://schemas.microsoft.com/office/powerpoint/2010/main" val="21968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40689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Band is a performing arts course </a:t>
            </a:r>
            <a:r>
              <a:rPr lang="mr-IN" dirty="0"/>
              <a:t>…</a:t>
            </a:r>
            <a:r>
              <a:rPr lang="en-US" dirty="0"/>
              <a:t> performances are exams and therefore, attendance is </a:t>
            </a:r>
            <a:r>
              <a:rPr lang="en-US" b="1" u="sng" dirty="0"/>
              <a:t>required</a:t>
            </a:r>
            <a:r>
              <a:rPr lang="en-US" dirty="0"/>
              <a:t> (unless student is excused by Director).</a:t>
            </a:r>
          </a:p>
          <a:p>
            <a:r>
              <a:rPr lang="en-US" dirty="0"/>
              <a:t>DCHS attendance policies apply to Vanguard practices during “zero hour.”</a:t>
            </a:r>
          </a:p>
          <a:p>
            <a:r>
              <a:rPr lang="en-US" b="1" dirty="0">
                <a:solidFill>
                  <a:schemeClr val="accent1"/>
                </a:solidFill>
              </a:rPr>
              <a:t>Be on time! (aka 10 minutes early). Students are expected to be at their designated locations when rehearsal begins.</a:t>
            </a:r>
          </a:p>
          <a:p>
            <a:r>
              <a:rPr lang="en-US" dirty="0"/>
              <a:t>Be prepared </a:t>
            </a:r>
            <a:r>
              <a:rPr lang="mr-IN" dirty="0"/>
              <a:t>…</a:t>
            </a:r>
            <a:r>
              <a:rPr lang="en-US" dirty="0"/>
              <a:t> have everything you need for that practice or performance!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D4EDD7-48A4-9F4E-BF73-0AE3448D38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098" y="2556962"/>
            <a:ext cx="3521212" cy="2490577"/>
          </a:xfrm>
        </p:spPr>
      </p:pic>
    </p:spTree>
    <p:extLst>
      <p:ext uri="{BB962C8B-B14F-4D97-AF65-F5344CB8AC3E}">
        <p14:creationId xmlns:p14="http://schemas.microsoft.com/office/powerpoint/2010/main" val="195685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67" y="133070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Marching Season</a:t>
            </a:r>
          </a:p>
        </p:txBody>
      </p:sp>
    </p:spTree>
    <p:extLst>
      <p:ext uri="{BB962C8B-B14F-4D97-AF65-F5344CB8AC3E}">
        <p14:creationId xmlns:p14="http://schemas.microsoft.com/office/powerpoint/2010/main" val="856239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DCV Student Leaders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55672940"/>
              </p:ext>
            </p:extLst>
          </p:nvPr>
        </p:nvGraphicFramePr>
        <p:xfrm>
          <a:off x="838200" y="1205527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A5D3F8A-D7C4-441B-A007-E3361481C4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0632">
            <a:off x="7803440" y="532847"/>
            <a:ext cx="3475061" cy="23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7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Rehearsals –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4D4F45-912B-5D4B-B72F-3EDC2FDD7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120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highlight>
                  <a:srgbClr val="FFFF00"/>
                </a:highlight>
              </a:rPr>
              <a:t>Always refer to </a:t>
            </a:r>
            <a:r>
              <a:rPr lang="en-US" dirty="0">
                <a:highlight>
                  <a:srgbClr val="FFFF00"/>
                </a:highlight>
                <a:hlinkClick r:id="rId3"/>
              </a:rPr>
              <a:t>Calendar – Dowling Catholic Bands (dchsband.org)</a:t>
            </a:r>
            <a:r>
              <a:rPr lang="en-US" dirty="0">
                <a:highlight>
                  <a:srgbClr val="FFFF00"/>
                </a:highlight>
              </a:rPr>
              <a:t>!</a:t>
            </a:r>
            <a:endParaRPr lang="en-US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b="1" u="sng" dirty="0"/>
              <a:t>June</a:t>
            </a:r>
          </a:p>
          <a:p>
            <a:r>
              <a:rPr lang="en-US" b="1" i="1" dirty="0"/>
              <a:t>Rookie Marching Boot Camp</a:t>
            </a:r>
            <a:r>
              <a:rPr lang="en-US" dirty="0"/>
              <a:t>: </a:t>
            </a:r>
            <a:r>
              <a:rPr lang="en-US" b="1" i="1" dirty="0"/>
              <a:t>Friday, June 2, 12:30 p.m. – 3:30 p.m.</a:t>
            </a:r>
          </a:p>
          <a:p>
            <a:r>
              <a:rPr lang="en-US" b="1" i="1" dirty="0"/>
              <a:t>All DCV: June 5-10 </a:t>
            </a:r>
            <a:r>
              <a:rPr lang="en-US" dirty="0"/>
              <a:t>(refer to calendar for times)</a:t>
            </a:r>
          </a:p>
          <a:p>
            <a:r>
              <a:rPr lang="en-US" dirty="0"/>
              <a:t>ISU Marching Camps (optional for </a:t>
            </a:r>
            <a:r>
              <a:rPr lang="en-US" dirty="0" err="1"/>
              <a:t>Colorguard</a:t>
            </a:r>
            <a:r>
              <a:rPr lang="en-US" dirty="0"/>
              <a:t>, Drumline &amp; Leadership only)</a:t>
            </a:r>
          </a:p>
          <a:p>
            <a:pPr lvl="1"/>
            <a:r>
              <a:rPr lang="en-US" dirty="0"/>
              <a:t>June 16 or 17 - </a:t>
            </a:r>
            <a:r>
              <a:rPr lang="en-US" dirty="0">
                <a:hlinkClick r:id="rId4"/>
              </a:rPr>
              <a:t>https://www.music.iastate.edu/org/marching/academy</a:t>
            </a:r>
            <a:endParaRPr lang="en-US" dirty="0"/>
          </a:p>
          <a:p>
            <a:pPr lvl="1"/>
            <a:r>
              <a:rPr lang="en-US" dirty="0"/>
              <a:t>Refer to website for which camps offered which day </a:t>
            </a:r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Rehearsals (all on our calendar)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904622" cy="4667250"/>
          </a:xfrm>
        </p:spPr>
        <p:txBody>
          <a:bodyPr numCol="2">
            <a:norm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June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June 2 – Rookie marching camp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June 3-4 – </a:t>
            </a:r>
            <a:r>
              <a:rPr lang="en-US" sz="1800" dirty="0" err="1">
                <a:solidFill>
                  <a:schemeClr val="accent1"/>
                </a:solidFill>
              </a:rPr>
              <a:t>Drumline</a:t>
            </a:r>
            <a:r>
              <a:rPr lang="en-US" sz="1800" dirty="0">
                <a:solidFill>
                  <a:schemeClr val="accent1"/>
                </a:solidFill>
              </a:rPr>
              <a:t> camp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June 5-10 – Full DCV rehearsals</a:t>
            </a:r>
          </a:p>
          <a:p>
            <a:pPr lvl="1"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>
                <a:solidFill>
                  <a:schemeClr val="accent1"/>
                </a:solidFill>
              </a:rPr>
              <a:t>July</a:t>
            </a:r>
          </a:p>
          <a:p>
            <a:pPr lvl="1"/>
            <a:r>
              <a:rPr lang="en-US" sz="1800" dirty="0"/>
              <a:t>Family Week – No Events</a:t>
            </a:r>
          </a:p>
          <a:p>
            <a:pPr lvl="2"/>
            <a:r>
              <a:rPr lang="en-US" sz="1800" dirty="0"/>
              <a:t>July 23 – July 30</a:t>
            </a:r>
          </a:p>
          <a:p>
            <a:pPr lvl="2">
              <a:buNone/>
            </a:pPr>
            <a:endParaRPr lang="en-US" sz="1800" dirty="0"/>
          </a:p>
          <a:p>
            <a:r>
              <a:rPr lang="en-US" sz="1800" dirty="0">
                <a:solidFill>
                  <a:schemeClr val="accent1"/>
                </a:solidFill>
              </a:rPr>
              <a:t>July/August</a:t>
            </a:r>
          </a:p>
          <a:p>
            <a:pPr lvl="1"/>
            <a:r>
              <a:rPr lang="en-US" sz="1800" dirty="0"/>
              <a:t>Band Camp </a:t>
            </a:r>
            <a:r>
              <a:rPr lang="en-US" sz="1800" dirty="0">
                <a:solidFill>
                  <a:schemeClr val="accent1"/>
                </a:solidFill>
              </a:rPr>
              <a:t>(</a:t>
            </a:r>
            <a:r>
              <a:rPr lang="en-US" sz="1800" b="1" dirty="0">
                <a:solidFill>
                  <a:schemeClr val="accent1"/>
                </a:solidFill>
              </a:rPr>
              <a:t>Mandatory</a:t>
            </a:r>
            <a:r>
              <a:rPr lang="en-US" sz="1800" dirty="0">
                <a:solidFill>
                  <a:schemeClr val="accent1"/>
                </a:solidFill>
              </a:rPr>
              <a:t>):  </a:t>
            </a:r>
          </a:p>
          <a:p>
            <a:pPr lvl="2"/>
            <a:r>
              <a:rPr lang="en-US" sz="1800" dirty="0"/>
              <a:t>July 31- August 11</a:t>
            </a:r>
          </a:p>
          <a:p>
            <a:pPr lvl="1"/>
            <a:r>
              <a:rPr lang="en-US" sz="1800" dirty="0"/>
              <a:t>Dress Rehearsal</a:t>
            </a:r>
          </a:p>
          <a:p>
            <a:pPr lvl="2"/>
            <a:r>
              <a:rPr lang="en-US" sz="1800" dirty="0"/>
              <a:t>August 12, 12 p.m. – 5 p.m.</a:t>
            </a:r>
          </a:p>
          <a:p>
            <a:pPr lvl="1"/>
            <a:r>
              <a:rPr lang="en-US" sz="1800" dirty="0"/>
              <a:t>Picnic &amp; Parent Performance </a:t>
            </a:r>
          </a:p>
          <a:p>
            <a:pPr lvl="2"/>
            <a:r>
              <a:rPr lang="en-US" sz="1800" dirty="0"/>
              <a:t>August 12, 5:30 p.m. – 9 p.m.</a:t>
            </a:r>
          </a:p>
          <a:p>
            <a:pPr lvl="1"/>
            <a:r>
              <a:rPr lang="en-US" sz="1800" dirty="0"/>
              <a:t>Picture Day</a:t>
            </a:r>
          </a:p>
          <a:p>
            <a:pPr lvl="2"/>
            <a:r>
              <a:rPr lang="en-US" sz="1800" dirty="0"/>
              <a:t>August 15, 12 </a:t>
            </a:r>
            <a:r>
              <a:rPr lang="en-US" sz="1800" dirty="0" err="1"/>
              <a:t>p.m</a:t>
            </a:r>
            <a:r>
              <a:rPr lang="en-US" sz="1800" dirty="0"/>
              <a:t> – 4 </a:t>
            </a:r>
            <a:r>
              <a:rPr lang="en-US" sz="1800" dirty="0" err="1"/>
              <a:t>p.m</a:t>
            </a:r>
            <a:endParaRPr lang="en-US" sz="1800" dirty="0"/>
          </a:p>
          <a:p>
            <a:pPr lvl="1"/>
            <a:r>
              <a:rPr lang="en-US" sz="1800" dirty="0"/>
              <a:t>DCV Evening rehearsal</a:t>
            </a:r>
          </a:p>
          <a:p>
            <a:pPr lvl="2"/>
            <a:r>
              <a:rPr lang="en-US" sz="1800" dirty="0"/>
              <a:t>Aug 17, 6:00 p.m. – 9 p.m.</a:t>
            </a:r>
          </a:p>
          <a:p>
            <a:pPr lvl="1"/>
            <a:r>
              <a:rPr lang="en-US" sz="1800" dirty="0"/>
              <a:t>DCV Drumline Stadium Rehearsal</a:t>
            </a:r>
          </a:p>
          <a:p>
            <a:pPr lvl="2"/>
            <a:r>
              <a:rPr lang="en-US" sz="1800" dirty="0"/>
              <a:t>Aug 21, 6:00 p.m. – 9 p.m.</a:t>
            </a:r>
          </a:p>
          <a:p>
            <a:pPr lvl="1"/>
            <a:r>
              <a:rPr lang="en-US" sz="1800" dirty="0"/>
              <a:t>DCV School schedule</a:t>
            </a:r>
          </a:p>
          <a:p>
            <a:pPr lvl="2"/>
            <a:r>
              <a:rPr lang="en-US" sz="1800" dirty="0"/>
              <a:t>Starts Aug 23, 7 a.m.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Mr. Stephen Holland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Director of Bands</a:t>
            </a:r>
          </a:p>
          <a:p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year at Dowling Catholic</a:t>
            </a:r>
          </a:p>
          <a:p>
            <a:r>
              <a:rPr lang="en-US" dirty="0"/>
              <a:t>11-12 Symphony Band</a:t>
            </a:r>
          </a:p>
          <a:p>
            <a:r>
              <a:rPr lang="en-US" dirty="0"/>
              <a:t>Pep Bands</a:t>
            </a:r>
          </a:p>
          <a:p>
            <a:r>
              <a:rPr lang="en-US" dirty="0"/>
              <a:t>Jazz Ensemble, Jazz II</a:t>
            </a:r>
          </a:p>
          <a:p>
            <a:r>
              <a:rPr lang="en-US" dirty="0"/>
              <a:t>Various Chamber 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037" y="2243126"/>
            <a:ext cx="3332331" cy="2954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23B0A-BB77-A24E-A675-C2A33A301A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496" y="1526075"/>
            <a:ext cx="3509333" cy="23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Band Camp</a:t>
            </a:r>
            <a:br>
              <a:rPr lang="en-US" dirty="0"/>
            </a:br>
            <a:r>
              <a:rPr lang="en-US" sz="3100" i="1" dirty="0"/>
              <a:t>Committee Chair: </a:t>
            </a:r>
            <a:r>
              <a:rPr lang="en-US" sz="3100" b="1" i="1" dirty="0">
                <a:solidFill>
                  <a:srgbClr val="C00000"/>
                </a:solidFill>
              </a:rPr>
              <a:t>TBD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July 31 – August 12 (Rain or Shine)</a:t>
            </a:r>
          </a:p>
          <a:p>
            <a:r>
              <a:rPr lang="en-US" dirty="0"/>
              <a:t>Dowling Catholic High School</a:t>
            </a:r>
          </a:p>
          <a:p>
            <a:r>
              <a:rPr lang="en-US" dirty="0"/>
              <a:t>Bring lunch</a:t>
            </a:r>
          </a:p>
          <a:p>
            <a:r>
              <a:rPr lang="en-US" dirty="0"/>
              <a:t>Bring hats, sunglasses, sunscreen, etc.</a:t>
            </a:r>
          </a:p>
          <a:p>
            <a:r>
              <a:rPr lang="en-US" dirty="0"/>
              <a:t>Wear light-colored clothing and tennis shoes</a:t>
            </a:r>
          </a:p>
          <a:p>
            <a:r>
              <a:rPr lang="en-US" dirty="0">
                <a:solidFill>
                  <a:schemeClr val="accent1"/>
                </a:solidFill>
              </a:rPr>
              <a:t>Stay hydrated!!! Bring a very big water bottle (1 liter +)</a:t>
            </a:r>
          </a:p>
          <a:p>
            <a:r>
              <a:rPr lang="en-US" dirty="0"/>
              <a:t>Water will be available to refill the large jugs the students will bring to camp.</a:t>
            </a:r>
          </a:p>
          <a:p>
            <a:r>
              <a:rPr lang="en-US" dirty="0"/>
              <a:t>Medical volunteer on site each day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979" y="1544914"/>
            <a:ext cx="3868978" cy="25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15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Marching Uniforms</a:t>
            </a:r>
            <a:br>
              <a:rPr lang="en-US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900892" cy="43513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58542" y="2164466"/>
            <a:ext cx="2295430" cy="4305781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Full uniform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900" i="1" dirty="0"/>
              <a:t>Primarily for football games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Plume</a:t>
            </a:r>
          </a:p>
          <a:p>
            <a:pPr marL="457200" lvl="1" indent="0">
              <a:buNone/>
            </a:pPr>
            <a:r>
              <a:rPr lang="en-US" dirty="0"/>
              <a:t>Shako</a:t>
            </a:r>
          </a:p>
          <a:p>
            <a:pPr marL="457200" lvl="1" indent="0">
              <a:buNone/>
            </a:pPr>
            <a:r>
              <a:rPr lang="en-US" dirty="0"/>
              <a:t>Gloves</a:t>
            </a:r>
          </a:p>
          <a:p>
            <a:pPr marL="457200" lvl="1" indent="0">
              <a:buNone/>
            </a:pPr>
            <a:r>
              <a:rPr lang="en-US" dirty="0"/>
              <a:t>Gauntlets</a:t>
            </a:r>
          </a:p>
          <a:p>
            <a:pPr marL="457200" lvl="1" indent="0">
              <a:buNone/>
            </a:pPr>
            <a:r>
              <a:rPr lang="en-US" dirty="0"/>
              <a:t>Coat</a:t>
            </a:r>
          </a:p>
          <a:p>
            <a:pPr marL="457200" lvl="1" indent="0">
              <a:buNone/>
            </a:pPr>
            <a:r>
              <a:rPr lang="en-US" dirty="0"/>
              <a:t>Bibs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386362" y="2364060"/>
            <a:ext cx="2074126" cy="1749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587084" y="2865863"/>
            <a:ext cx="1873404" cy="1798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643605" y="3445728"/>
            <a:ext cx="2816884" cy="1438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377387" y="3946967"/>
            <a:ext cx="3083102" cy="136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497873" y="4664598"/>
            <a:ext cx="1962615" cy="1192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497873" y="5856753"/>
            <a:ext cx="1962615" cy="320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53976" y="778439"/>
            <a:ext cx="55290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Times New Roman" charset="0"/>
                <a:cs typeface="Times New Roman" charset="0"/>
              </a:rPr>
              <a:t>New this year: </a:t>
            </a:r>
            <a:r>
              <a:rPr lang="en-US" dirty="0"/>
              <a:t>“Performance top” – An alternative top that will be worn for competitions instead of the “Coat” that will fit the theme of the show. </a:t>
            </a:r>
          </a:p>
          <a:p>
            <a:endParaRPr lang="en-US" dirty="0">
              <a:ea typeface="Times New Roman" charset="0"/>
              <a:cs typeface="Times New Roman" charset="0"/>
            </a:endParaRPr>
          </a:p>
          <a:p>
            <a:endParaRPr lang="en-US" dirty="0">
              <a:ea typeface="Times New Roman" charset="0"/>
              <a:cs typeface="Times New Roman" charset="0"/>
            </a:endParaRPr>
          </a:p>
          <a:p>
            <a:r>
              <a:rPr lang="en-US" dirty="0">
                <a:ea typeface="Times New Roman" charset="0"/>
                <a:cs typeface="Times New Roman" charset="0"/>
              </a:rPr>
              <a:t>What you don’t see </a:t>
            </a:r>
            <a:r>
              <a:rPr lang="mr-IN" dirty="0">
                <a:ea typeface="Times New Roman" charset="0"/>
                <a:cs typeface="Times New Roman" charset="0"/>
              </a:rPr>
              <a:t>…</a:t>
            </a:r>
            <a:endParaRPr lang="en-US" dirty="0"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DCV Wicking T-shirt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Athletic Shorts / Running Tights (you provide)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Black Crew/Long Socks (you provide)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Marching Shoes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ea typeface="Times New Roman" charset="0"/>
                <a:cs typeface="Times New Roman" charset="0"/>
              </a:rPr>
              <a:t>All first year students will need to purchase marching shoes. Anyone wanting new ones for their child can purchase as well.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53974" y="4471758"/>
            <a:ext cx="55290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Times New Roman" charset="0"/>
                <a:cs typeface="Times New Roman" charset="0"/>
              </a:rPr>
              <a:t>Students arrive and depart performances in their wicking t-shirt, Performance Top, shorts, black socks and their own shoes.</a:t>
            </a:r>
          </a:p>
          <a:p>
            <a:endParaRPr lang="en-US" sz="1600" dirty="0">
              <a:ea typeface="Times New Roman" charset="0"/>
              <a:cs typeface="Times New Roman" charset="0"/>
            </a:endParaRPr>
          </a:p>
          <a:p>
            <a:r>
              <a:rPr lang="en-US" sz="1600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The rest of the uniform is kept on the trailer or at the school</a:t>
            </a:r>
            <a:r>
              <a:rPr lang="en-US" sz="2000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9207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Marching Uniform Purchases</a:t>
            </a:r>
            <a:br>
              <a:rPr lang="en-US" dirty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324" y="1825625"/>
            <a:ext cx="2898529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2033" y="1388962"/>
            <a:ext cx="7604145" cy="4351338"/>
          </a:xfrm>
        </p:spPr>
        <p:txBody>
          <a:bodyPr>
            <a:normAutofit/>
          </a:bodyPr>
          <a:lstStyle/>
          <a:p>
            <a:r>
              <a:rPr lang="en-US" dirty="0"/>
              <a:t>Wicking T-shirts</a:t>
            </a:r>
          </a:p>
          <a:p>
            <a:pPr lvl="1"/>
            <a:r>
              <a:rPr lang="en-US" dirty="0"/>
              <a:t>Worn under marching uniform</a:t>
            </a:r>
          </a:p>
          <a:p>
            <a:pPr lvl="1"/>
            <a:r>
              <a:rPr lang="en-US" dirty="0"/>
              <a:t>Should order 2 shirts from the campus store</a:t>
            </a:r>
          </a:p>
          <a:p>
            <a:r>
              <a:rPr lang="en-US" dirty="0"/>
              <a:t>Performance Top</a:t>
            </a:r>
          </a:p>
          <a:p>
            <a:pPr lvl="1"/>
            <a:r>
              <a:rPr lang="en-US" dirty="0"/>
              <a:t>All members except </a:t>
            </a:r>
            <a:r>
              <a:rPr lang="en-US" dirty="0" err="1"/>
              <a:t>Colorguard</a:t>
            </a:r>
            <a:r>
              <a:rPr lang="en-US" dirty="0"/>
              <a:t> must purchase (around $60-80). Order info TBA</a:t>
            </a:r>
          </a:p>
          <a:p>
            <a:r>
              <a:rPr lang="en-US" dirty="0"/>
              <a:t>Marching Shoes</a:t>
            </a:r>
          </a:p>
          <a:p>
            <a:pPr lvl="1"/>
            <a:r>
              <a:rPr lang="en-US" dirty="0"/>
              <a:t>All “Rookie” members except </a:t>
            </a:r>
            <a:r>
              <a:rPr lang="en-US" dirty="0" err="1"/>
              <a:t>colorguard</a:t>
            </a:r>
            <a:r>
              <a:rPr lang="en-US" dirty="0"/>
              <a:t> must purchase</a:t>
            </a:r>
          </a:p>
        </p:txBody>
      </p:sp>
    </p:spTree>
    <p:extLst>
      <p:ext uri="{BB962C8B-B14F-4D97-AF65-F5344CB8AC3E}">
        <p14:creationId xmlns:p14="http://schemas.microsoft.com/office/powerpoint/2010/main" val="229139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Vanguard Picture Day</a:t>
            </a:r>
            <a:br>
              <a:rPr lang="en-US" dirty="0"/>
            </a:br>
            <a:r>
              <a:rPr lang="en-US" sz="2800" i="1" dirty="0"/>
              <a:t>Committee Chair: Susie Fenton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August 15, 12 </a:t>
            </a:r>
            <a:r>
              <a:rPr lang="en-US" dirty="0" err="1"/>
              <a:t>p.m</a:t>
            </a:r>
            <a:r>
              <a:rPr lang="en-US" dirty="0"/>
              <a:t> – 4 </a:t>
            </a:r>
            <a:r>
              <a:rPr lang="en-US" dirty="0" err="1"/>
              <a:t>p.m</a:t>
            </a:r>
            <a:endParaRPr lang="en-US" dirty="0"/>
          </a:p>
          <a:p>
            <a:r>
              <a:rPr lang="en-US" dirty="0"/>
              <a:t>Pictures taken by </a:t>
            </a:r>
            <a:r>
              <a:rPr lang="en-US" dirty="0" err="1"/>
              <a:t>Vorland</a:t>
            </a:r>
            <a:r>
              <a:rPr lang="en-US" dirty="0"/>
              <a:t> Photography</a:t>
            </a:r>
          </a:p>
          <a:p>
            <a:pPr lvl="1"/>
            <a:r>
              <a:rPr lang="en-US" dirty="0"/>
              <a:t>Full Band</a:t>
            </a:r>
          </a:p>
          <a:p>
            <a:pPr lvl="1"/>
            <a:r>
              <a:rPr lang="en-US" dirty="0"/>
              <a:t>Section Pictures</a:t>
            </a:r>
          </a:p>
          <a:p>
            <a:pPr lvl="1"/>
            <a:r>
              <a:rPr lang="en-US" dirty="0"/>
              <a:t>Individual Pictures</a:t>
            </a:r>
          </a:p>
          <a:p>
            <a:pPr lvl="1"/>
            <a:r>
              <a:rPr lang="en-US" dirty="0"/>
              <a:t>Sibling Pictures</a:t>
            </a:r>
          </a:p>
          <a:p>
            <a:r>
              <a:rPr lang="en-US" dirty="0"/>
              <a:t>Pictures will be available for purchase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2BCCC-C132-8A48-BAE5-D1268E6EE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810" y="1024759"/>
            <a:ext cx="3095989" cy="394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2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 Picnic &amp; Vanguard Parent Performance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TBD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9226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Sunday, August 13</a:t>
            </a:r>
            <a:r>
              <a:rPr lang="en-US" baseline="30000" dirty="0"/>
              <a:t>th</a:t>
            </a:r>
            <a:r>
              <a:rPr lang="en-US" dirty="0"/>
              <a:t> @ 5:30 p.m. - Dowling Catholic HS Cafeteria and stadium complex</a:t>
            </a:r>
          </a:p>
          <a:p>
            <a:r>
              <a:rPr lang="en-US" dirty="0"/>
              <a:t>Picnic for All Band Families </a:t>
            </a:r>
            <a:endParaRPr lang="en-US" i="1" dirty="0"/>
          </a:p>
          <a:p>
            <a:r>
              <a:rPr lang="en-US" dirty="0"/>
              <a:t>Following the picnic, DCV will change into their uniforms and prepare for the performance</a:t>
            </a:r>
          </a:p>
          <a:p>
            <a:r>
              <a:rPr lang="en-US" dirty="0">
                <a:solidFill>
                  <a:schemeClr val="accent1"/>
                </a:solidFill>
              </a:rPr>
              <a:t>This year’s show will be unveiled to the families for the first time!</a:t>
            </a:r>
          </a:p>
          <a:p>
            <a:r>
              <a:rPr lang="en-US" dirty="0"/>
              <a:t>After the performance, families will be allowed on the field to take pictures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464" y="1690688"/>
            <a:ext cx="4488283" cy="3366212"/>
          </a:xfrm>
        </p:spPr>
      </p:pic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DCV Performance - Competition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3115"/>
            <a:ext cx="10515600" cy="4866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Football:</a:t>
            </a:r>
          </a:p>
          <a:p>
            <a:pPr lvl="1"/>
            <a:r>
              <a:rPr lang="en-US" dirty="0"/>
              <a:t>September 8</a:t>
            </a:r>
          </a:p>
          <a:p>
            <a:pPr lvl="1"/>
            <a:r>
              <a:rPr lang="en-US" dirty="0"/>
              <a:t>September 15</a:t>
            </a:r>
          </a:p>
          <a:p>
            <a:pPr lvl="1"/>
            <a:r>
              <a:rPr lang="en-US" dirty="0"/>
              <a:t>October 6 (Homecoming)</a:t>
            </a:r>
          </a:p>
          <a:p>
            <a:pPr lvl="1"/>
            <a:r>
              <a:rPr lang="en-US" dirty="0"/>
              <a:t>October 20 – Pep Band Only</a:t>
            </a:r>
          </a:p>
          <a:p>
            <a:r>
              <a:rPr lang="en-US" dirty="0"/>
              <a:t>Competitions:</a:t>
            </a:r>
          </a:p>
          <a:p>
            <a:pPr lvl="1"/>
            <a:r>
              <a:rPr lang="en-US" dirty="0"/>
              <a:t>Sept 23 – Pella </a:t>
            </a:r>
          </a:p>
          <a:p>
            <a:pPr lvl="1"/>
            <a:r>
              <a:rPr lang="en-US" dirty="0"/>
              <a:t>Sept 30 – Band of America Iowa Regional (at Waukee NW)</a:t>
            </a:r>
          </a:p>
          <a:p>
            <a:pPr lvl="1"/>
            <a:r>
              <a:rPr lang="en-US" dirty="0"/>
              <a:t>Oct 7 - </a:t>
            </a:r>
            <a:r>
              <a:rPr lang="en-US" dirty="0" err="1"/>
              <a:t>Valleyfest</a:t>
            </a:r>
            <a:r>
              <a:rPr lang="en-US" dirty="0"/>
              <a:t> Showdown</a:t>
            </a:r>
          </a:p>
          <a:p>
            <a:pPr lvl="1"/>
            <a:r>
              <a:rPr lang="en-US" dirty="0"/>
              <a:t>Oct 14 - State Festival &amp; Waukee Invitational – all day (Waukee)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8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407"/>
            <a:ext cx="10515600" cy="1325563"/>
          </a:xfrm>
        </p:spPr>
        <p:txBody>
          <a:bodyPr/>
          <a:lstStyle/>
          <a:p>
            <a:r>
              <a:rPr lang="en-US" dirty="0"/>
              <a:t>Football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3660"/>
            <a:ext cx="5584902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of Dowling Catholic’s home football games are at Valley Stadium in West Des Moines (unless otherwise indicated)</a:t>
            </a:r>
          </a:p>
          <a:p>
            <a:r>
              <a:rPr lang="en-US" dirty="0">
                <a:solidFill>
                  <a:schemeClr val="accent1"/>
                </a:solidFill>
              </a:rPr>
              <a:t>Students need their own transportation to/from the home games</a:t>
            </a:r>
          </a:p>
          <a:p>
            <a:r>
              <a:rPr lang="en-US" dirty="0"/>
              <a:t>Some sections get together for a group meal before the game</a:t>
            </a:r>
          </a:p>
          <a:p>
            <a:r>
              <a:rPr lang="en-US" dirty="0"/>
              <a:t>Parents who want to watch the performances will need a ticket to the game*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200" i="1" dirty="0">
                <a:solidFill>
                  <a:schemeClr val="accent1"/>
                </a:solidFill>
              </a:rPr>
              <a:t>* Volunteers (e.g. chaperones, roadies, media, uniforms, etc.) will be admitted for free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300" y="1964978"/>
            <a:ext cx="4762500" cy="3173730"/>
          </a:xfrm>
        </p:spPr>
      </p:pic>
    </p:spTree>
    <p:extLst>
      <p:ext uri="{BB962C8B-B14F-4D97-AF65-F5344CB8AC3E}">
        <p14:creationId xmlns:p14="http://schemas.microsoft.com/office/powerpoint/2010/main" val="180055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982"/>
            <a:ext cx="10515600" cy="1325563"/>
          </a:xfrm>
        </p:spPr>
        <p:txBody>
          <a:bodyPr/>
          <a:lstStyle/>
          <a:p>
            <a:r>
              <a:rPr lang="en-US" dirty="0"/>
              <a:t>Marching Competitions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401321"/>
            <a:ext cx="6666571" cy="48905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Specific schedules are included in the notes on the Google Calendar</a:t>
            </a:r>
          </a:p>
          <a:p>
            <a:r>
              <a:rPr lang="en-US" dirty="0"/>
              <a:t>Parents are encouraged to come out and support DCV at these competitions!!</a:t>
            </a:r>
          </a:p>
          <a:p>
            <a:r>
              <a:rPr lang="en-US" dirty="0"/>
              <a:t>A mix of times this coming year.</a:t>
            </a:r>
          </a:p>
          <a:p>
            <a:r>
              <a:rPr lang="en-US" dirty="0"/>
              <a:t>There is typically an admission charge for spectators.</a:t>
            </a:r>
          </a:p>
          <a:p>
            <a:r>
              <a:rPr lang="en-US" dirty="0"/>
              <a:t>Show your DCV pride </a:t>
            </a:r>
            <a:r>
              <a:rPr lang="mr-IN" dirty="0"/>
              <a:t>…</a:t>
            </a:r>
            <a:r>
              <a:rPr lang="en-US" dirty="0"/>
              <a:t> wear your Show Shirt!!!</a:t>
            </a:r>
          </a:p>
          <a:p>
            <a:r>
              <a:rPr lang="en-US" dirty="0">
                <a:solidFill>
                  <a:schemeClr val="accent1"/>
                </a:solidFill>
              </a:rPr>
              <a:t>Help us send DCV off before every competition by lining the sidewalk as they board the buses  – signs and noisemakers are encouraged!!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7FB19C-B076-964C-9EEB-A41B3F4282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823" y="2481943"/>
            <a:ext cx="4422967" cy="294864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349B3B-B207-544F-B746-11CF646114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7509">
            <a:off x="8064954" y="460639"/>
            <a:ext cx="3133652" cy="208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70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854575" algn="l"/>
              </a:tabLst>
            </a:pPr>
            <a:r>
              <a:rPr lang="en-US" dirty="0"/>
              <a:t>DCV Mass &amp; Dinner</a:t>
            </a:r>
            <a:br>
              <a:rPr lang="en-US" dirty="0"/>
            </a:br>
            <a:r>
              <a:rPr lang="en-US" sz="2800" i="1" dirty="0"/>
              <a:t>Committee Chairs: </a:t>
            </a:r>
            <a:r>
              <a:rPr lang="en-US" sz="2800" b="1" i="1" dirty="0">
                <a:solidFill>
                  <a:srgbClr val="C00000"/>
                </a:solidFill>
              </a:rPr>
              <a:t>TBD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DCV celebrates Mass together at the Dowling Catholic HS Chapel before the Dinner</a:t>
            </a:r>
          </a:p>
          <a:p>
            <a:r>
              <a:rPr lang="en-US" dirty="0"/>
              <a:t>Dinner for all DCV members and families of the Senior members</a:t>
            </a:r>
          </a:p>
          <a:p>
            <a:r>
              <a:rPr lang="en-US" dirty="0"/>
              <a:t>Saturday, October 14</a:t>
            </a:r>
            <a:r>
              <a:rPr lang="en-US" baseline="30000" dirty="0"/>
              <a:t>th</a:t>
            </a:r>
            <a:r>
              <a:rPr lang="en-US" dirty="0"/>
              <a:t> between State Contest and Waukee Invitational</a:t>
            </a:r>
          </a:p>
          <a:p>
            <a:r>
              <a:rPr lang="en-US" dirty="0"/>
              <a:t>Located in Dowling Catholic HS Cafeteria</a:t>
            </a:r>
          </a:p>
          <a:p>
            <a:r>
              <a:rPr lang="en-US" dirty="0">
                <a:solidFill>
                  <a:schemeClr val="accent1"/>
                </a:solidFill>
              </a:rPr>
              <a:t>Dinner honors the Senior members of Vanguard</a:t>
            </a:r>
          </a:p>
          <a:p>
            <a:r>
              <a:rPr lang="en-US" dirty="0"/>
              <a:t>Seniors share stories and receive a maroon feather for their plumes</a:t>
            </a:r>
          </a:p>
          <a:p>
            <a:r>
              <a:rPr lang="en-US" dirty="0"/>
              <a:t>Volunteers are need to help serve the dinner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48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Concert Season</a:t>
            </a:r>
          </a:p>
        </p:txBody>
      </p:sp>
    </p:spTree>
    <p:extLst>
      <p:ext uri="{BB962C8B-B14F-4D97-AF65-F5344CB8AC3E}">
        <p14:creationId xmlns:p14="http://schemas.microsoft.com/office/powerpoint/2010/main" val="244267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Mr. Nicholas Hoover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Assistant Director of Bands</a:t>
            </a:r>
          </a:p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year at Dowling Catholic</a:t>
            </a:r>
          </a:p>
          <a:p>
            <a:r>
              <a:rPr lang="en-US" dirty="0"/>
              <a:t>Vanguard (DCV)</a:t>
            </a:r>
          </a:p>
          <a:p>
            <a:r>
              <a:rPr lang="en-US" dirty="0"/>
              <a:t>9-10 Concert Band </a:t>
            </a:r>
          </a:p>
          <a:p>
            <a:r>
              <a:rPr lang="en-US" dirty="0"/>
              <a:t>Percussion Methods</a:t>
            </a:r>
          </a:p>
          <a:p>
            <a:r>
              <a:rPr lang="en-US" dirty="0"/>
              <a:t>Music History and Music Theory</a:t>
            </a:r>
          </a:p>
          <a:p>
            <a:r>
              <a:rPr lang="en-US" dirty="0"/>
              <a:t>Pit Orchestra for Dowling’s Spring Musical</a:t>
            </a:r>
          </a:p>
          <a:p>
            <a:r>
              <a:rPr lang="en-US" dirty="0"/>
              <a:t>Various Chamber 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94" y="2238098"/>
            <a:ext cx="2015202" cy="3022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6B5DD-ECD6-F24C-B384-E4D2F9511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78" y="624401"/>
            <a:ext cx="2377089" cy="35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Concert Uniforms</a:t>
            </a:r>
            <a:br>
              <a:rPr lang="en-US" dirty="0"/>
            </a:br>
            <a:r>
              <a:rPr lang="en-US" sz="2800" i="1" dirty="0"/>
              <a:t>Committee Chair: Kathleen </a:t>
            </a:r>
            <a:r>
              <a:rPr lang="en-US" sz="2800" i="1" dirty="0" err="1"/>
              <a:t>Riessen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37" y="1825625"/>
            <a:ext cx="3493008" cy="295824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05093" y="1825625"/>
            <a:ext cx="750477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Boys</a:t>
            </a:r>
          </a:p>
          <a:p>
            <a:pPr lvl="1"/>
            <a:r>
              <a:rPr lang="en-US" dirty="0"/>
              <a:t>Tuxedos provided by the Band</a:t>
            </a:r>
          </a:p>
          <a:p>
            <a:pPr lvl="1"/>
            <a:r>
              <a:rPr lang="en-US" dirty="0"/>
              <a:t>You need to provide black socks and black dress shoes.</a:t>
            </a:r>
          </a:p>
          <a:p>
            <a:pPr lvl="1"/>
            <a:r>
              <a:rPr lang="en-US" dirty="0"/>
              <a:t>Tuxedo stored at your home during concert season</a:t>
            </a:r>
          </a:p>
          <a:p>
            <a:pPr lvl="1"/>
            <a:r>
              <a:rPr lang="en-US" dirty="0"/>
              <a:t>Shirt can be laundered; rest of the tux dry cleaned if needed</a:t>
            </a:r>
          </a:p>
          <a:p>
            <a:r>
              <a:rPr lang="en-US" dirty="0"/>
              <a:t>Girls</a:t>
            </a:r>
          </a:p>
          <a:p>
            <a:pPr lvl="1"/>
            <a:r>
              <a:rPr lang="en-US" dirty="0"/>
              <a:t>Dresses, shoes and pearls provided by Band</a:t>
            </a:r>
          </a:p>
          <a:p>
            <a:pPr lvl="1"/>
            <a:r>
              <a:rPr lang="en-US" dirty="0"/>
              <a:t>Pearls distributed before and collected after each performance</a:t>
            </a:r>
          </a:p>
          <a:p>
            <a:pPr lvl="1"/>
            <a:r>
              <a:rPr lang="en-US" dirty="0"/>
              <a:t>Shoes should not be worn to/from performances</a:t>
            </a:r>
          </a:p>
          <a:p>
            <a:pPr lvl="1"/>
            <a:r>
              <a:rPr lang="en-US" dirty="0"/>
              <a:t>Dresses stored at home</a:t>
            </a:r>
          </a:p>
          <a:p>
            <a:pPr lvl="1"/>
            <a:r>
              <a:rPr lang="en-US" dirty="0"/>
              <a:t>Dry clean, if needed</a:t>
            </a:r>
          </a:p>
        </p:txBody>
      </p:sp>
    </p:spTree>
    <p:extLst>
      <p:ext uri="{BB962C8B-B14F-4D97-AF65-F5344CB8AC3E}">
        <p14:creationId xmlns:p14="http://schemas.microsoft.com/office/powerpoint/2010/main" val="1230285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Christmas Concert</a:t>
            </a:r>
            <a:br>
              <a:rPr lang="en-US" dirty="0"/>
            </a:br>
            <a:r>
              <a:rPr lang="en-US" sz="2800" i="1" dirty="0"/>
              <a:t>Committee Chair: </a:t>
            </a:r>
            <a:r>
              <a:rPr lang="en-US" sz="2800" b="1" i="1" dirty="0">
                <a:solidFill>
                  <a:srgbClr val="C00000"/>
                </a:solidFill>
              </a:rPr>
              <a:t>TBD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8908" y="1825625"/>
            <a:ext cx="5564892" cy="4351338"/>
          </a:xfrm>
        </p:spPr>
        <p:txBody>
          <a:bodyPr/>
          <a:lstStyle/>
          <a:p>
            <a:r>
              <a:rPr lang="en-US" dirty="0"/>
              <a:t>4 p.m. on Sunday, December 11 </a:t>
            </a:r>
          </a:p>
          <a:p>
            <a:r>
              <a:rPr lang="en-US" dirty="0"/>
              <a:t>Dowling Catholic High School</a:t>
            </a:r>
          </a:p>
          <a:p>
            <a:r>
              <a:rPr lang="en-US" dirty="0"/>
              <a:t>Volunteers decorate the auditorium and prepare the concert program</a:t>
            </a:r>
          </a:p>
          <a:p>
            <a:r>
              <a:rPr lang="en-US" dirty="0"/>
              <a:t>Drive by caroling for brass choir, following - TBD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728A3-2A9D-D241-B643-2C013C94F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55" y="1938803"/>
            <a:ext cx="4379941" cy="32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5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Jazz Performances</a:t>
            </a:r>
            <a:br>
              <a:rPr lang="en-US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638"/>
            <a:ext cx="10515600" cy="4351338"/>
          </a:xfrm>
        </p:spPr>
        <p:txBody>
          <a:bodyPr>
            <a:normAutofit fontScale="40000" lnSpcReduction="20000"/>
          </a:bodyPr>
          <a:lstStyle/>
          <a:p>
            <a:r>
              <a:rPr lang="en-US" sz="4200" dirty="0"/>
              <a:t>Fall Grade School Tour</a:t>
            </a:r>
          </a:p>
          <a:p>
            <a:r>
              <a:rPr lang="en-US" sz="4200" dirty="0"/>
              <a:t>World Food Prize Laureate Performance at the Capital</a:t>
            </a:r>
          </a:p>
          <a:p>
            <a:r>
              <a:rPr lang="en-US" sz="4200" dirty="0"/>
              <a:t>Pancake Breakfast Performance</a:t>
            </a:r>
          </a:p>
          <a:p>
            <a:r>
              <a:rPr lang="en-US" sz="4200" dirty="0"/>
              <a:t>DCHS Open House Performance</a:t>
            </a:r>
          </a:p>
          <a:p>
            <a:r>
              <a:rPr lang="en-US" sz="4200" dirty="0"/>
              <a:t>Performance at the Turner Jazz Center with the Drake University Jazz Band</a:t>
            </a:r>
          </a:p>
          <a:p>
            <a:r>
              <a:rPr lang="en-US" sz="4200" dirty="0"/>
              <a:t>Triton Jazz Festival</a:t>
            </a:r>
          </a:p>
          <a:p>
            <a:r>
              <a:rPr lang="en-US" sz="4200" dirty="0"/>
              <a:t>DCG Jazz Festival</a:t>
            </a:r>
          </a:p>
          <a:p>
            <a:r>
              <a:rPr lang="en-US" sz="4200" dirty="0"/>
              <a:t>Ron Battani Jazz Festival at Hoover High School, </a:t>
            </a:r>
          </a:p>
          <a:p>
            <a:r>
              <a:rPr lang="en-US" sz="4200" dirty="0"/>
              <a:t>Bluffs Jazz Festival</a:t>
            </a:r>
          </a:p>
          <a:p>
            <a:r>
              <a:rPr lang="en-US" sz="4200" dirty="0"/>
              <a:t>Spring Grade School Tour</a:t>
            </a:r>
          </a:p>
          <a:p>
            <a:r>
              <a:rPr lang="en-US" sz="4200" dirty="0"/>
              <a:t>Night of Jazz.</a:t>
            </a:r>
            <a:r>
              <a:rPr lang="en-US" sz="3600" dirty="0"/>
              <a:t> 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Dates for all but the grade school tours are on the band calendar.  </a:t>
            </a:r>
          </a:p>
          <a:p>
            <a:r>
              <a:rPr lang="en-US" dirty="0">
                <a:solidFill>
                  <a:schemeClr val="accent1"/>
                </a:solidFill>
              </a:rPr>
              <a:t>Chaperones and Roadies will be needed</a:t>
            </a:r>
          </a:p>
        </p:txBody>
      </p:sp>
    </p:spTree>
    <p:extLst>
      <p:ext uri="{BB962C8B-B14F-4D97-AF65-F5344CB8AC3E}">
        <p14:creationId xmlns:p14="http://schemas.microsoft.com/office/powerpoint/2010/main" val="138463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Perry Band Olympics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72706" cy="4351338"/>
          </a:xfrm>
        </p:spPr>
        <p:txBody>
          <a:bodyPr/>
          <a:lstStyle/>
          <a:p>
            <a:r>
              <a:rPr lang="en-US" dirty="0"/>
              <a:t>An optional Solo/Ensemble festival</a:t>
            </a:r>
          </a:p>
          <a:p>
            <a:r>
              <a:rPr lang="en-US" dirty="0">
                <a:solidFill>
                  <a:schemeClr val="accent1"/>
                </a:solidFill>
              </a:rPr>
              <a:t>Saturday, February 17, 2024 </a:t>
            </a:r>
            <a:r>
              <a:rPr lang="en-US" dirty="0"/>
              <a:t>(runs from early morning to late afternoon)</a:t>
            </a:r>
          </a:p>
          <a:p>
            <a:r>
              <a:rPr lang="en-US" dirty="0"/>
              <a:t>Perry High School in Perry, Iowa</a:t>
            </a:r>
          </a:p>
          <a:p>
            <a:r>
              <a:rPr lang="en-US" dirty="0"/>
              <a:t>Students are encouraged to sign-up for solos or small ensembles. Those in our chamber groups typically attend</a:t>
            </a:r>
          </a:p>
          <a:p>
            <a:r>
              <a:rPr lang="en-US" dirty="0">
                <a:solidFill>
                  <a:schemeClr val="accent1"/>
                </a:solidFill>
              </a:rPr>
              <a:t>Students need their own transportation to/from Perry</a:t>
            </a:r>
          </a:p>
          <a:p>
            <a:r>
              <a:rPr lang="en-US" dirty="0"/>
              <a:t>There is an admission charge for spectators.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160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Large Group Festival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258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Saturday, May 4, 2024</a:t>
            </a:r>
          </a:p>
          <a:p>
            <a:r>
              <a:rPr lang="en-US" dirty="0">
                <a:solidFill>
                  <a:schemeClr val="accent1"/>
                </a:solidFill>
              </a:rPr>
              <a:t>Location and Time TBD</a:t>
            </a:r>
          </a:p>
          <a:p>
            <a:r>
              <a:rPr lang="en-US" dirty="0"/>
              <a:t>Concert and Symphony Bands perform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2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Chamber Concert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TBD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Solos &amp; Ensembles</a:t>
            </a:r>
          </a:p>
          <a:p>
            <a:r>
              <a:rPr lang="en-US" dirty="0"/>
              <a:t>Invitation Only</a:t>
            </a:r>
          </a:p>
          <a:p>
            <a:r>
              <a:rPr lang="en-US" dirty="0"/>
              <a:t>Dowling Catholic High School</a:t>
            </a:r>
          </a:p>
          <a:p>
            <a:r>
              <a:rPr lang="en-US" dirty="0"/>
              <a:t>May xx, 2024</a:t>
            </a:r>
          </a:p>
          <a:p>
            <a:r>
              <a:rPr lang="en-US" dirty="0">
                <a:solidFill>
                  <a:schemeClr val="accent1"/>
                </a:solidFill>
              </a:rPr>
              <a:t>Volunteers prepare the concert programs and provide refreshments</a:t>
            </a:r>
          </a:p>
        </p:txBody>
      </p:sp>
    </p:spTree>
    <p:extLst>
      <p:ext uri="{BB962C8B-B14F-4D97-AF65-F5344CB8AC3E}">
        <p14:creationId xmlns:p14="http://schemas.microsoft.com/office/powerpoint/2010/main" val="397592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Competitions and Performances (optional)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All-State Band Auditions and festival</a:t>
            </a:r>
          </a:p>
          <a:p>
            <a:r>
              <a:rPr lang="en-US" dirty="0"/>
              <a:t>SCIBA Honor Band Auditions and festival</a:t>
            </a:r>
          </a:p>
          <a:p>
            <a:r>
              <a:rPr lang="en-US" dirty="0"/>
              <a:t>Drake Honor Band Festival </a:t>
            </a:r>
          </a:p>
          <a:p>
            <a:r>
              <a:rPr lang="en-US" dirty="0"/>
              <a:t>Cyclone Honor Band Festival </a:t>
            </a:r>
          </a:p>
          <a:p>
            <a:r>
              <a:rPr lang="en-US" dirty="0"/>
              <a:t>Drake Honor Jazz Band Festival</a:t>
            </a:r>
          </a:p>
        </p:txBody>
      </p:sp>
    </p:spTree>
    <p:extLst>
      <p:ext uri="{BB962C8B-B14F-4D97-AF65-F5344CB8AC3E}">
        <p14:creationId xmlns:p14="http://schemas.microsoft.com/office/powerpoint/2010/main" val="2389910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Family Band Accounts</a:t>
            </a:r>
          </a:p>
        </p:txBody>
      </p:sp>
    </p:spTree>
    <p:extLst>
      <p:ext uri="{BB962C8B-B14F-4D97-AF65-F5344CB8AC3E}">
        <p14:creationId xmlns:p14="http://schemas.microsoft.com/office/powerpoint/2010/main" val="924483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Pay for Band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0298"/>
            <a:ext cx="11038490" cy="4351338"/>
          </a:xfrm>
        </p:spPr>
        <p:txBody>
          <a:bodyPr>
            <a:normAutofit/>
          </a:bodyPr>
          <a:lstStyle/>
          <a:p>
            <a:r>
              <a:rPr lang="en-US" dirty="0"/>
              <a:t>Band or Colorguard Participation Fee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Separate fee charged by Dowling Catholic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$225 per year for Band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$300 per year for </a:t>
            </a:r>
            <a:r>
              <a:rPr lang="en-US" dirty="0" err="1">
                <a:solidFill>
                  <a:schemeClr val="accent1"/>
                </a:solidFill>
              </a:rPr>
              <a:t>Colorguard</a:t>
            </a:r>
            <a:endParaRPr lang="en-US" dirty="0">
              <a:solidFill>
                <a:schemeClr val="accent1"/>
              </a:solidFill>
            </a:endParaRPr>
          </a:p>
          <a:p>
            <a:pPr lvl="2"/>
            <a:r>
              <a:rPr lang="en-US" dirty="0">
                <a:solidFill>
                  <a:schemeClr val="accent1"/>
                </a:solidFill>
              </a:rPr>
              <a:t>Collected in October via your </a:t>
            </a:r>
            <a:r>
              <a:rPr lang="en-US" dirty="0" err="1">
                <a:solidFill>
                  <a:schemeClr val="accent1"/>
                </a:solidFill>
              </a:rPr>
              <a:t>SmartTuition</a:t>
            </a:r>
            <a:r>
              <a:rPr lang="en-US" dirty="0">
                <a:solidFill>
                  <a:schemeClr val="accent1"/>
                </a:solidFill>
              </a:rPr>
              <a:t> account</a:t>
            </a:r>
          </a:p>
          <a:p>
            <a:pPr lvl="1"/>
            <a:r>
              <a:rPr lang="en-US" dirty="0"/>
              <a:t>Goes towards the Band's overall budget for general operating expenses such as purchasing music, buying and/or repairing school-owned instruments, etc.</a:t>
            </a:r>
          </a:p>
          <a:p>
            <a:pPr lvl="1"/>
            <a:r>
              <a:rPr lang="en-US" dirty="0"/>
              <a:t>If applicable, 8</a:t>
            </a:r>
            <a:r>
              <a:rPr lang="en-US" baseline="30000" dirty="0"/>
              <a:t>th</a:t>
            </a:r>
            <a:r>
              <a:rPr lang="en-US" dirty="0"/>
              <a:t> grade band scholarships applied to </a:t>
            </a:r>
            <a:r>
              <a:rPr lang="en-US" dirty="0" err="1"/>
              <a:t>SmartTuition</a:t>
            </a:r>
            <a:r>
              <a:rPr lang="en-US" dirty="0"/>
              <a:t> account (Not family band account)</a:t>
            </a:r>
          </a:p>
        </p:txBody>
      </p:sp>
    </p:spTree>
    <p:extLst>
      <p:ext uri="{BB962C8B-B14F-4D97-AF65-F5344CB8AC3E}">
        <p14:creationId xmlns:p14="http://schemas.microsoft.com/office/powerpoint/2010/main" val="363937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Pay for Band …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029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Family Band (or </a:t>
            </a:r>
            <a:r>
              <a:rPr lang="en-US" dirty="0" err="1"/>
              <a:t>Colorguard</a:t>
            </a:r>
            <a:r>
              <a:rPr lang="en-US" dirty="0"/>
              <a:t>) Account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Streamlined way to pay for the </a:t>
            </a:r>
            <a:r>
              <a:rPr lang="en-US" u="sng" dirty="0">
                <a:solidFill>
                  <a:schemeClr val="accent1"/>
                </a:solidFill>
              </a:rPr>
              <a:t>individual</a:t>
            </a:r>
            <a:r>
              <a:rPr lang="en-US" dirty="0">
                <a:solidFill>
                  <a:schemeClr val="accent1"/>
                </a:solidFill>
              </a:rPr>
              <a:t> expenses your student accrues for Band or </a:t>
            </a:r>
            <a:r>
              <a:rPr lang="en-US" dirty="0" err="1">
                <a:solidFill>
                  <a:schemeClr val="accent1"/>
                </a:solidFill>
              </a:rPr>
              <a:t>Colorguard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One account per family</a:t>
            </a:r>
          </a:p>
          <a:p>
            <a:pPr lvl="1"/>
            <a:r>
              <a:rPr lang="en-US" dirty="0"/>
              <a:t>Receive statements in January and March of each year or upon request</a:t>
            </a:r>
          </a:p>
          <a:p>
            <a:pPr lvl="1"/>
            <a:r>
              <a:rPr lang="en-US" dirty="0"/>
              <a:t>Make payment through:</a:t>
            </a:r>
          </a:p>
          <a:p>
            <a:pPr lvl="2" fontAlgn="base"/>
            <a:r>
              <a:rPr lang="en-US" sz="1600" b="1" dirty="0">
                <a:hlinkClick r:id="rId3"/>
              </a:rPr>
              <a:t>2022-2023 ONLINE PAYMENT</a:t>
            </a:r>
            <a:endParaRPr lang="en-US" sz="1600" b="1" dirty="0"/>
          </a:p>
          <a:p>
            <a:pPr lvl="2" fontAlgn="base"/>
            <a:r>
              <a:rPr lang="en-US" sz="1600" b="1" dirty="0"/>
              <a:t>TBD - </a:t>
            </a:r>
            <a:r>
              <a:rPr lang="en-US" sz="1600" dirty="0"/>
              <a:t>(</a:t>
            </a:r>
            <a:r>
              <a:rPr lang="en-US" sz="1600" b="1" dirty="0"/>
              <a:t>All new incoming students &amp; advance payments for ’23-’24</a:t>
            </a:r>
            <a:r>
              <a:rPr lang="en-US" sz="1600" dirty="0"/>
              <a:t>)</a:t>
            </a:r>
            <a:r>
              <a:rPr lang="en-US" sz="1600" b="1" dirty="0"/>
              <a:t> </a:t>
            </a:r>
            <a:r>
              <a:rPr lang="en-US" b="1" dirty="0"/>
              <a:t> </a:t>
            </a:r>
            <a:endParaRPr lang="en-US" dirty="0"/>
          </a:p>
          <a:p>
            <a:pPr lvl="1"/>
            <a:r>
              <a:rPr lang="en-US" dirty="0"/>
              <a:t>Payment by debit or credit card will be assessed a processing fee of 2.85%</a:t>
            </a:r>
          </a:p>
        </p:txBody>
      </p:sp>
    </p:spTree>
    <p:extLst>
      <p:ext uri="{BB962C8B-B14F-4D97-AF65-F5344CB8AC3E}">
        <p14:creationId xmlns:p14="http://schemas.microsoft.com/office/powerpoint/2010/main" val="331002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 Angie Countryman-Marcantel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Colorguard &amp; </a:t>
            </a:r>
            <a:r>
              <a:rPr lang="en-US" dirty="0" err="1"/>
              <a:t>Winterguard</a:t>
            </a:r>
            <a:r>
              <a:rPr lang="en-US" dirty="0"/>
              <a:t> Director</a:t>
            </a:r>
          </a:p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Year at Dowling Catholic</a:t>
            </a:r>
          </a:p>
          <a:p>
            <a:r>
              <a:rPr lang="en-US" dirty="0"/>
              <a:t>Coaching, designing, choreographing, judging Iowa color guards for 30 years</a:t>
            </a:r>
          </a:p>
          <a:p>
            <a:r>
              <a:rPr lang="en-US" dirty="0"/>
              <a:t>Co-founded/Executive Director for Studio Tucee’ Winter Guard who competed on the Winterguard International (WGI) level - 2000-2003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104F9-911A-F845-9C5A-E98585B00D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11" y="1558347"/>
            <a:ext cx="4071461" cy="384382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169" y="1558347"/>
            <a:ext cx="2695586" cy="3593350"/>
          </a:xfr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Band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310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Charges to Your Band Account</a:t>
            </a:r>
          </a:p>
          <a:p>
            <a:pPr lvl="1"/>
            <a:r>
              <a:rPr lang="en-US" dirty="0"/>
              <a:t>Marching and Concert Uniform</a:t>
            </a:r>
          </a:p>
          <a:p>
            <a:pPr lvl="2"/>
            <a:r>
              <a:rPr lang="en-US" dirty="0"/>
              <a:t>Gloves (except Drumline and Frontline)</a:t>
            </a:r>
          </a:p>
          <a:p>
            <a:pPr lvl="2"/>
            <a:r>
              <a:rPr lang="en-US" dirty="0"/>
              <a:t>Marching Shoes </a:t>
            </a:r>
            <a:r>
              <a:rPr lang="mr-IN" dirty="0"/>
              <a:t>–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year only or if receiving new shoes</a:t>
            </a:r>
          </a:p>
          <a:p>
            <a:pPr lvl="2"/>
            <a:r>
              <a:rPr lang="en-US" dirty="0"/>
              <a:t>Concert Shoes (Girls) </a:t>
            </a:r>
            <a:r>
              <a:rPr lang="mr-IN" dirty="0"/>
              <a:t>–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year only or if receiving new shoes</a:t>
            </a:r>
          </a:p>
          <a:p>
            <a:pPr lvl="2"/>
            <a:r>
              <a:rPr lang="en-US" dirty="0"/>
              <a:t>Concert Tuxedo Shirt (Boys)</a:t>
            </a:r>
          </a:p>
          <a:p>
            <a:pPr lvl="1"/>
            <a:r>
              <a:rPr lang="en-US" dirty="0"/>
              <a:t>Food and Transportation costs</a:t>
            </a:r>
          </a:p>
          <a:p>
            <a:pPr lvl="1"/>
            <a:r>
              <a:rPr lang="en-US" dirty="0"/>
              <a:t>Instrument rentals</a:t>
            </a:r>
          </a:p>
          <a:p>
            <a:pPr lvl="1"/>
            <a:r>
              <a:rPr lang="en-US" dirty="0"/>
              <a:t>Fees associated with band contests</a:t>
            </a:r>
          </a:p>
        </p:txBody>
      </p:sp>
    </p:spTree>
    <p:extLst>
      <p:ext uri="{BB962C8B-B14F-4D97-AF65-F5344CB8AC3E}">
        <p14:creationId xmlns:p14="http://schemas.microsoft.com/office/powerpoint/2010/main" val="1585030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Band Account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Your account will be charged when the entire band has a function</a:t>
            </a:r>
          </a:p>
          <a:p>
            <a:r>
              <a:rPr lang="en-US" dirty="0"/>
              <a:t>Transportation is contracted in advance based on entire band being transported</a:t>
            </a:r>
          </a:p>
          <a:p>
            <a:r>
              <a:rPr lang="en-US" dirty="0"/>
              <a:t>Fees for solo/ensemble contests will be assessed if student signs up and then, drops out</a:t>
            </a:r>
          </a:p>
        </p:txBody>
      </p:sp>
    </p:spTree>
    <p:extLst>
      <p:ext uri="{BB962C8B-B14F-4D97-AF65-F5344CB8AC3E}">
        <p14:creationId xmlns:p14="http://schemas.microsoft.com/office/powerpoint/2010/main" val="1065567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Band Account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3109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Band Account must be at a $0 or positive balance at the end of each school year or your student will not be allowed to sign-up for Band/</a:t>
            </a:r>
            <a:r>
              <a:rPr lang="en-US" dirty="0" err="1"/>
              <a:t>Colorguard</a:t>
            </a:r>
            <a:r>
              <a:rPr lang="en-US" dirty="0"/>
              <a:t> for next year.</a:t>
            </a:r>
          </a:p>
          <a:p>
            <a:r>
              <a:rPr lang="en-US" dirty="0"/>
              <a:t>Accounts not paid by June 1</a:t>
            </a:r>
            <a:r>
              <a:rPr lang="en-US" baseline="30000" dirty="0"/>
              <a:t>st</a:t>
            </a:r>
            <a:r>
              <a:rPr lang="en-US" dirty="0"/>
              <a:t> will receive $25 late fee on 1</a:t>
            </a:r>
            <a:r>
              <a:rPr lang="en-US" baseline="30000" dirty="0"/>
              <a:t>st</a:t>
            </a:r>
            <a:r>
              <a:rPr lang="en-US" dirty="0"/>
              <a:t> of month starting in June until account is paid in full.</a:t>
            </a:r>
          </a:p>
          <a:p>
            <a:r>
              <a:rPr lang="en-US" dirty="0">
                <a:solidFill>
                  <a:schemeClr val="accent1"/>
                </a:solidFill>
              </a:rPr>
              <a:t>Positive Band Account balances roll forward into the next school year up through Senior year</a:t>
            </a:r>
          </a:p>
          <a:p>
            <a:r>
              <a:rPr lang="en-US" dirty="0"/>
              <a:t>At end of Senior year, positive balance is NOT automatically returned</a:t>
            </a:r>
          </a:p>
          <a:p>
            <a:pPr lvl="1"/>
            <a:r>
              <a:rPr lang="en-US" dirty="0"/>
              <a:t>Request remaining funds to be returned</a:t>
            </a:r>
          </a:p>
          <a:p>
            <a:pPr lvl="1"/>
            <a:r>
              <a:rPr lang="en-US" dirty="0"/>
              <a:t>Donate to another family band account</a:t>
            </a:r>
          </a:p>
          <a:p>
            <a:pPr lvl="1"/>
            <a:r>
              <a:rPr lang="en-US" dirty="0"/>
              <a:t>Money left in your account is used by Band Boosters</a:t>
            </a:r>
          </a:p>
        </p:txBody>
      </p:sp>
    </p:spTree>
    <p:extLst>
      <p:ext uri="{BB962C8B-B14F-4D97-AF65-F5344CB8AC3E}">
        <p14:creationId xmlns:p14="http://schemas.microsoft.com/office/powerpoint/2010/main" val="72163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Band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New or have a $0 balance?</a:t>
            </a:r>
          </a:p>
          <a:p>
            <a:pPr lvl="1"/>
            <a:r>
              <a:rPr lang="en-US" dirty="0"/>
              <a:t>An initial deposit of $100-150 is recommended</a:t>
            </a:r>
          </a:p>
          <a:p>
            <a:r>
              <a:rPr lang="en-US" dirty="0"/>
              <a:t>Contact Information:</a:t>
            </a:r>
          </a:p>
          <a:p>
            <a:pPr lvl="1"/>
            <a:r>
              <a:rPr lang="en-US" dirty="0">
                <a:hlinkClick r:id="rId2"/>
              </a:rPr>
              <a:t>dchsbandtreasurer@gmail.com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Mail checks to:</a:t>
            </a:r>
          </a:p>
          <a:p>
            <a:pPr marL="457200" lvl="1" indent="0">
              <a:buNone/>
            </a:pPr>
            <a:r>
              <a:rPr lang="en-US" dirty="0"/>
              <a:t>DCHS Band Boosters</a:t>
            </a:r>
          </a:p>
          <a:p>
            <a:pPr marL="457200" lvl="1" indent="0">
              <a:buNone/>
            </a:pPr>
            <a:r>
              <a:rPr lang="en-US" dirty="0"/>
              <a:t>1400 Buffalo Road</a:t>
            </a:r>
          </a:p>
          <a:p>
            <a:pPr marL="457200" lvl="1" indent="0">
              <a:buNone/>
            </a:pPr>
            <a:r>
              <a:rPr lang="en-US" dirty="0"/>
              <a:t>West Des Moines IA  50265</a:t>
            </a:r>
          </a:p>
        </p:txBody>
      </p:sp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81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Website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dchsband.org </a:t>
            </a:r>
          </a:p>
          <a:p>
            <a:r>
              <a:rPr lang="en-US" dirty="0"/>
              <a:t>Emails (aka web-blasts) – </a:t>
            </a:r>
            <a:r>
              <a:rPr lang="en-US" b="1" dirty="0"/>
              <a:t>signup online!</a:t>
            </a:r>
          </a:p>
          <a:p>
            <a:pPr lvl="1"/>
            <a:r>
              <a:rPr lang="en-US" dirty="0">
                <a:hlinkClick r:id="rId2"/>
              </a:rPr>
              <a:t>webmaster@dchsband.org</a:t>
            </a:r>
            <a:endParaRPr lang="en-US" dirty="0"/>
          </a:p>
          <a:p>
            <a:r>
              <a:rPr lang="en-US" dirty="0"/>
              <a:t>Twitter</a:t>
            </a:r>
          </a:p>
          <a:p>
            <a:pPr lvl="1"/>
            <a:r>
              <a:rPr lang="en-US" dirty="0"/>
              <a:t>@dowlingband</a:t>
            </a:r>
          </a:p>
          <a:p>
            <a:r>
              <a:rPr lang="en-US" dirty="0"/>
              <a:t>Facebook</a:t>
            </a:r>
          </a:p>
          <a:p>
            <a:pPr lvl="1"/>
            <a:r>
              <a:rPr lang="en-US" dirty="0"/>
              <a:t>Dowling Catholic Band Page</a:t>
            </a:r>
          </a:p>
          <a:p>
            <a:pPr lvl="1"/>
            <a:r>
              <a:rPr lang="en-US" dirty="0"/>
              <a:t>Dowling Catholic Color Guard Group</a:t>
            </a:r>
          </a:p>
          <a:p>
            <a:r>
              <a:rPr lang="en-US" dirty="0"/>
              <a:t>Google Calendar</a:t>
            </a:r>
          </a:p>
          <a:p>
            <a:r>
              <a:rPr lang="en-US" dirty="0"/>
              <a:t>Remind App (for students)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F416E-9B50-4760-A1EE-F1F0F9DDD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5" y="1466810"/>
            <a:ext cx="3793563" cy="28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47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Band Booster Meetings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Thursday of the Month (September </a:t>
            </a:r>
            <a:r>
              <a:rPr lang="mr-IN" dirty="0"/>
              <a:t>–</a:t>
            </a:r>
            <a:r>
              <a:rPr lang="en-US" dirty="0"/>
              <a:t> May)</a:t>
            </a:r>
          </a:p>
          <a:p>
            <a:pPr lvl="1"/>
            <a:r>
              <a:rPr lang="en-US" dirty="0"/>
              <a:t>6:30 – 7:30 p.m.</a:t>
            </a:r>
          </a:p>
          <a:p>
            <a:pPr lvl="1"/>
            <a:r>
              <a:rPr lang="en-US" dirty="0"/>
              <a:t>Live &amp; virtual</a:t>
            </a:r>
          </a:p>
          <a:p>
            <a:pPr lvl="1"/>
            <a:r>
              <a:rPr lang="en-US" dirty="0"/>
              <a:t>Minutes posted on band’s website</a:t>
            </a:r>
          </a:p>
        </p:txBody>
      </p:sp>
    </p:spTree>
    <p:extLst>
      <p:ext uri="{BB962C8B-B14F-4D97-AF65-F5344CB8AC3E}">
        <p14:creationId xmlns:p14="http://schemas.microsoft.com/office/powerpoint/2010/main" val="2319567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Registration (specific to Band)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Supplemental registration process for Band and </a:t>
            </a:r>
            <a:r>
              <a:rPr lang="en-US" dirty="0" err="1"/>
              <a:t>Colorguard</a:t>
            </a:r>
            <a:endParaRPr lang="en-US" dirty="0"/>
          </a:p>
          <a:p>
            <a:r>
              <a:rPr lang="en-US" dirty="0"/>
              <a:t>Collects additional information for:</a:t>
            </a:r>
          </a:p>
          <a:p>
            <a:pPr lvl="1"/>
            <a:r>
              <a:rPr lang="en-US" dirty="0"/>
              <a:t>Medical information</a:t>
            </a:r>
          </a:p>
          <a:p>
            <a:pPr lvl="1"/>
            <a:r>
              <a:rPr lang="en-US" dirty="0"/>
              <a:t>food allergies/preferences</a:t>
            </a:r>
          </a:p>
          <a:p>
            <a:pPr lvl="1"/>
            <a:r>
              <a:rPr lang="en-US" dirty="0"/>
              <a:t>T-shirt sizes and shoe sizes (to order for new and ensure inventory for returning)</a:t>
            </a:r>
          </a:p>
          <a:p>
            <a:r>
              <a:rPr lang="en-US" dirty="0"/>
              <a:t>Link to our supplemental registration will go out via email </a:t>
            </a:r>
          </a:p>
          <a:p>
            <a:r>
              <a:rPr lang="en-US" dirty="0">
                <a:solidFill>
                  <a:schemeClr val="accent1"/>
                </a:solidFill>
              </a:rPr>
              <a:t>Please complete your student’s registration by 5/30 – on the dchsband.org website.</a:t>
            </a:r>
          </a:p>
        </p:txBody>
      </p:sp>
    </p:spTree>
    <p:extLst>
      <p:ext uri="{BB962C8B-B14F-4D97-AF65-F5344CB8AC3E}">
        <p14:creationId xmlns:p14="http://schemas.microsoft.com/office/powerpoint/2010/main" val="160929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Additional Booster Activities</a:t>
            </a:r>
          </a:p>
        </p:txBody>
      </p:sp>
    </p:spTree>
    <p:extLst>
      <p:ext uri="{BB962C8B-B14F-4D97-AF65-F5344CB8AC3E}">
        <p14:creationId xmlns:p14="http://schemas.microsoft.com/office/powerpoint/2010/main" val="222209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 Apparel &amp; Merchandise</a:t>
            </a:r>
            <a:br>
              <a:rPr lang="en-US" dirty="0"/>
            </a:br>
            <a:r>
              <a:rPr lang="en-US" sz="2800" i="1" dirty="0"/>
              <a:t>Committee Chairs:  </a:t>
            </a:r>
            <a:r>
              <a:rPr lang="en-US" sz="2800" b="1" i="1" dirty="0">
                <a:solidFill>
                  <a:srgbClr val="C00000"/>
                </a:solidFill>
              </a:rPr>
              <a:t>Leenie Rodriguez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60172" cy="4351338"/>
          </a:xfrm>
        </p:spPr>
        <p:txBody>
          <a:bodyPr>
            <a:normAutofit/>
          </a:bodyPr>
          <a:lstStyle/>
          <a:p>
            <a:r>
              <a:rPr lang="en-US" dirty="0"/>
              <a:t>Partnering with the Dowling Catholic Campus Store</a:t>
            </a:r>
          </a:p>
          <a:p>
            <a:r>
              <a:rPr lang="en-US" dirty="0"/>
              <a:t>Broadens our spirit wear offerings</a:t>
            </a:r>
          </a:p>
          <a:p>
            <a:r>
              <a:rPr lang="en-US" dirty="0"/>
              <a:t>Streamlines the ordering process</a:t>
            </a:r>
          </a:p>
          <a:p>
            <a:r>
              <a:rPr lang="en-US" dirty="0">
                <a:solidFill>
                  <a:schemeClr val="accent1"/>
                </a:solidFill>
              </a:rPr>
              <a:t>Pay with a credit card when you order</a:t>
            </a:r>
          </a:p>
          <a:p>
            <a:r>
              <a:rPr lang="en-US" dirty="0"/>
              <a:t>Orders can be shipped to you or picked up from the store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https://www.dchscampusstore.com/band/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BA287-EAE4-0C4E-A65A-67EC4A47A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666" y="2993658"/>
            <a:ext cx="2002627" cy="2262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C671F-F930-2046-82AC-62B2C5A99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910" y="1257343"/>
            <a:ext cx="1537066" cy="1736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DAF33-583E-7044-B75F-6714D30CA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492" y="230409"/>
            <a:ext cx="1629793" cy="1841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557E3D-9EC4-AE4A-9B7D-4F9496EAA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8492" y="2071471"/>
            <a:ext cx="2307020" cy="26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1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/>
          <a:p>
            <a:r>
              <a:rPr lang="en-US" dirty="0"/>
              <a:t>Band Apparel &amp; Merchandise</a:t>
            </a:r>
            <a:br>
              <a:rPr lang="en-US" dirty="0"/>
            </a:b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37490" y="1816353"/>
            <a:ext cx="7903779" cy="4351338"/>
          </a:xfrm>
        </p:spPr>
        <p:txBody>
          <a:bodyPr/>
          <a:lstStyle/>
          <a:p>
            <a:r>
              <a:rPr lang="en-US" dirty="0"/>
              <a:t>Commemorative Show Shirts &amp; Patches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Show Shirts are optional; Order through the Campus Store  </a:t>
            </a:r>
          </a:p>
          <a:p>
            <a:pPr lvl="1"/>
            <a:r>
              <a:rPr lang="en-US" dirty="0"/>
              <a:t>Parents - Wear them when you attend competitions, volunteer, etc.</a:t>
            </a:r>
          </a:p>
          <a:p>
            <a:pPr lvl="1"/>
            <a:r>
              <a:rPr lang="en-US" dirty="0"/>
              <a:t>Show patch provided to every student (charged to Band Account)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9E2852-6515-564B-BCB7-E35C7EABED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7844" y="1816353"/>
            <a:ext cx="2166220" cy="3442117"/>
          </a:xfrm>
        </p:spPr>
      </p:pic>
    </p:spTree>
    <p:extLst>
      <p:ext uri="{BB962C8B-B14F-4D97-AF65-F5344CB8AC3E}">
        <p14:creationId xmlns:p14="http://schemas.microsoft.com/office/powerpoint/2010/main" val="182011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Dowling Catholic Band Boosters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7530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 a parent of a band student, you are automatically a member of the Band Boosters</a:t>
            </a:r>
          </a:p>
          <a:p>
            <a:r>
              <a:rPr lang="en-US" dirty="0"/>
              <a:t>Parent-run organization</a:t>
            </a:r>
          </a:p>
          <a:p>
            <a:r>
              <a:rPr lang="en-US" dirty="0"/>
              <a:t>Mission is to assist and support the Dowling Catholic Band Program and its Directors, staff, and students</a:t>
            </a:r>
          </a:p>
          <a:p>
            <a:r>
              <a:rPr lang="en-US" dirty="0">
                <a:solidFill>
                  <a:schemeClr val="accent1"/>
                </a:solidFill>
              </a:rPr>
              <a:t>Being an active member of the Band Boosters is a great way to meet other parents and form new friendships!!</a:t>
            </a:r>
            <a:r>
              <a:rPr lang="en-US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11543-A15D-4342-8172-D089C3233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717">
            <a:off x="8269291" y="948966"/>
            <a:ext cx="3546558" cy="236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A234B-D5CE-8F4C-A4C8-22988F647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00" y="2948664"/>
            <a:ext cx="3721449" cy="24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dirty="0"/>
              <a:t>Marching Uniforms</a:t>
            </a:r>
            <a:br>
              <a:rPr lang="en-US" dirty="0"/>
            </a:br>
            <a:r>
              <a:rPr lang="en-US" sz="3100" i="1" dirty="0"/>
              <a:t>Committee Chairs: </a:t>
            </a:r>
            <a:r>
              <a:rPr lang="en-US" sz="3100" b="1" i="1" dirty="0">
                <a:solidFill>
                  <a:srgbClr val="C00000"/>
                </a:solidFill>
              </a:rPr>
              <a:t>Kathleen </a:t>
            </a:r>
            <a:r>
              <a:rPr lang="en-US" sz="3100" b="1" i="1" dirty="0" err="1">
                <a:solidFill>
                  <a:srgbClr val="C00000"/>
                </a:solidFill>
              </a:rPr>
              <a:t>Riessen</a:t>
            </a:r>
            <a:br>
              <a:rPr lang="en-US" dirty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1" y="1825625"/>
            <a:ext cx="11027978" cy="4351338"/>
          </a:xfrm>
        </p:spPr>
        <p:txBody>
          <a:bodyPr/>
          <a:lstStyle/>
          <a:p>
            <a:r>
              <a:rPr lang="en-US" dirty="0"/>
              <a:t>Organize and fit marching uniforms to students during August band camp</a:t>
            </a:r>
          </a:p>
          <a:p>
            <a:r>
              <a:rPr lang="en-US" dirty="0"/>
              <a:t>Coordinate alterations with Skeffington’s</a:t>
            </a:r>
          </a:p>
          <a:p>
            <a:r>
              <a:rPr lang="en-US" dirty="0"/>
              <a:t>Assist with minor fixes and alterations during marching season</a:t>
            </a:r>
          </a:p>
          <a:p>
            <a:r>
              <a:rPr lang="en-US" dirty="0"/>
              <a:t>Handling of plumes at performances</a:t>
            </a:r>
          </a:p>
          <a:p>
            <a:r>
              <a:rPr lang="en-US" dirty="0"/>
              <a:t>Ensure uniforms are inventoried at beginning/end of season</a:t>
            </a:r>
          </a:p>
        </p:txBody>
      </p:sp>
    </p:spTree>
    <p:extLst>
      <p:ext uri="{BB962C8B-B14F-4D97-AF65-F5344CB8AC3E}">
        <p14:creationId xmlns:p14="http://schemas.microsoft.com/office/powerpoint/2010/main" val="1589460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Chaperones</a:t>
            </a:r>
            <a:br>
              <a:rPr lang="en-US" dirty="0"/>
            </a:br>
            <a:r>
              <a:rPr lang="en-US" sz="2800" i="1" dirty="0"/>
              <a:t>Committee Chairs:  </a:t>
            </a:r>
            <a:r>
              <a:rPr lang="en-US" sz="2800" b="1" i="1" dirty="0">
                <a:solidFill>
                  <a:srgbClr val="C00000"/>
                </a:solidFill>
              </a:rPr>
              <a:t>Diana Givens – Marching Season</a:t>
            </a:r>
            <a:br>
              <a:rPr lang="en-US" sz="2800" b="1" i="1" dirty="0">
                <a:solidFill>
                  <a:srgbClr val="C00000"/>
                </a:solidFill>
              </a:rPr>
            </a:br>
            <a:r>
              <a:rPr lang="en-US" sz="2800" b="1" i="1" dirty="0">
                <a:solidFill>
                  <a:srgbClr val="C00000"/>
                </a:solidFill>
              </a:rPr>
              <a:t>			Leenie Rodriguez – Post Marching &amp; Jazz</a:t>
            </a:r>
            <a:endParaRPr lang="en-US" sz="27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Volunteers serve as chaperones for any trips on which our bands travel via bus</a:t>
            </a:r>
          </a:p>
          <a:p>
            <a:r>
              <a:rPr lang="en-US" dirty="0"/>
              <a:t>Accompany the students on the bus to and from the event</a:t>
            </a:r>
          </a:p>
          <a:p>
            <a:r>
              <a:rPr lang="en-US" dirty="0">
                <a:solidFill>
                  <a:schemeClr val="accent1"/>
                </a:solidFill>
              </a:rPr>
              <a:t>Chaperones must complete a background check and their VIRTUS training before assuming this role</a:t>
            </a:r>
          </a:p>
          <a:p>
            <a:r>
              <a:rPr lang="en-US" dirty="0"/>
              <a:t>Collect and package cookies donated by parents for each marching competition trip</a:t>
            </a:r>
          </a:p>
        </p:txBody>
      </p:sp>
    </p:spTree>
    <p:extLst>
      <p:ext uri="{BB962C8B-B14F-4D97-AF65-F5344CB8AC3E}">
        <p14:creationId xmlns:p14="http://schemas.microsoft.com/office/powerpoint/2010/main" val="618899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</a:t>
            </a:r>
            <a:br>
              <a:rPr lang="en-US" dirty="0"/>
            </a:br>
            <a:r>
              <a:rPr lang="en-US" sz="2800" i="1" dirty="0"/>
              <a:t>Committee Chairs: </a:t>
            </a:r>
            <a:r>
              <a:rPr lang="en-US" sz="2800" b="1" i="1" dirty="0">
                <a:solidFill>
                  <a:srgbClr val="C00000"/>
                </a:solidFill>
              </a:rPr>
              <a:t>Deb Hummel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Volunteers with a medical background are present at every band event regardless of location </a:t>
            </a:r>
          </a:p>
          <a:p>
            <a:r>
              <a:rPr lang="en-US" dirty="0"/>
              <a:t>Medical volunteers attend every event with the students and travel on the bus with them for events outside of the DSM metro area.</a:t>
            </a:r>
          </a:p>
          <a:p>
            <a:r>
              <a:rPr lang="en-US" dirty="0"/>
              <a:t>Volunteers must complete a background check and their VIRTUS training before assuming this role</a:t>
            </a:r>
          </a:p>
          <a:p>
            <a:r>
              <a:rPr lang="en-US" dirty="0"/>
              <a:t>During Band Camp and marching events, medical volunteers will be in their DCV medic t-shirts so they are easily identified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chemeClr val="accent1"/>
                </a:solidFill>
              </a:rPr>
              <a:t>Your student should be rested, well-fed, and hydrated throughout the entire marching season </a:t>
            </a:r>
            <a:r>
              <a:rPr lang="mr-IN" b="1" i="1" dirty="0">
                <a:solidFill>
                  <a:schemeClr val="accent1"/>
                </a:solidFill>
              </a:rPr>
              <a:t>–</a:t>
            </a:r>
            <a:r>
              <a:rPr lang="en-US" b="1" i="1" dirty="0">
                <a:solidFill>
                  <a:schemeClr val="accent1"/>
                </a:solidFill>
              </a:rPr>
              <a:t> Marching Band qualifies for the PE exemption for a reason!!!!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72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Roadies / Set Crew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Barry Cook &amp; Bob </a:t>
            </a:r>
            <a:r>
              <a:rPr lang="en-US" sz="2800" b="1" i="1" dirty="0" err="1">
                <a:solidFill>
                  <a:srgbClr val="C00000"/>
                </a:solidFill>
              </a:rPr>
              <a:t>Volp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8199" y="1836776"/>
            <a:ext cx="6354338" cy="4351338"/>
          </a:xfrm>
        </p:spPr>
        <p:txBody>
          <a:bodyPr>
            <a:normAutofit/>
          </a:bodyPr>
          <a:lstStyle/>
          <a:p>
            <a:r>
              <a:rPr lang="en-US" dirty="0"/>
              <a:t>Volunteers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Build and maintain sets and props for show</a:t>
            </a:r>
          </a:p>
          <a:p>
            <a:pPr lvl="1"/>
            <a:r>
              <a:rPr lang="en-US" dirty="0"/>
              <a:t>Load and unload the trailer</a:t>
            </a:r>
          </a:p>
          <a:p>
            <a:pPr lvl="1"/>
            <a:r>
              <a:rPr lang="en-US" dirty="0"/>
              <a:t>Move props and equipment on/off the field during marching performances</a:t>
            </a:r>
          </a:p>
          <a:p>
            <a:pPr lvl="1"/>
            <a:r>
              <a:rPr lang="en-US" dirty="0"/>
              <a:t>Help with props on field during performances</a:t>
            </a:r>
          </a:p>
          <a:p>
            <a:pPr lvl="1"/>
            <a:r>
              <a:rPr lang="en-US" dirty="0"/>
              <a:t>Assist with loading, unloading, and setting up equipment for concerts, contests, etc.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b="1" i="1" dirty="0">
                <a:solidFill>
                  <a:schemeClr val="accent1"/>
                </a:solidFill>
              </a:rPr>
              <a:t>Many hands make light work!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91B35E-7880-1D4B-A0CD-CD293970B6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537" y="2724285"/>
            <a:ext cx="3384786" cy="225652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62C4D4-23B2-3F4D-BF6C-AAC70994C6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946" y="1952553"/>
            <a:ext cx="2226732" cy="3341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B7D9F-D365-4E47-B5DC-01491F056A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6748">
            <a:off x="8122645" y="563528"/>
            <a:ext cx="3681663" cy="24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54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Megan </a:t>
            </a:r>
            <a:r>
              <a:rPr lang="en-US" sz="2800" b="1" i="1" dirty="0" err="1">
                <a:solidFill>
                  <a:srgbClr val="C00000"/>
                </a:solidFill>
              </a:rPr>
              <a:t>Aerisolphal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Organizes and serves the meals to DCV prior to marching competitions</a:t>
            </a:r>
          </a:p>
          <a:p>
            <a:r>
              <a:rPr lang="en-US" dirty="0"/>
              <a:t>Volunteers are needed to:</a:t>
            </a:r>
          </a:p>
          <a:p>
            <a:pPr lvl="1"/>
            <a:r>
              <a:rPr lang="en-US" dirty="0"/>
              <a:t>Help provide or prep food</a:t>
            </a:r>
          </a:p>
          <a:p>
            <a:pPr lvl="1"/>
            <a:r>
              <a:rPr lang="en-US" dirty="0"/>
              <a:t>Set-up the meal</a:t>
            </a:r>
          </a:p>
          <a:p>
            <a:pPr lvl="1"/>
            <a:r>
              <a:rPr lang="en-US" dirty="0"/>
              <a:t>Serve the meal</a:t>
            </a:r>
          </a:p>
          <a:p>
            <a:pPr lvl="1"/>
            <a:r>
              <a:rPr lang="en-US" dirty="0"/>
              <a:t>Clean-up after the meal</a:t>
            </a:r>
          </a:p>
        </p:txBody>
      </p:sp>
    </p:spTree>
    <p:extLst>
      <p:ext uri="{BB962C8B-B14F-4D97-AF65-F5344CB8AC3E}">
        <p14:creationId xmlns:p14="http://schemas.microsoft.com/office/powerpoint/2010/main" val="681962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TBD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47917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Uses targeted communications, social media and events to create awareness and favorability for the DCHS Band program</a:t>
            </a:r>
          </a:p>
          <a:p>
            <a:r>
              <a:rPr lang="en-US" dirty="0"/>
              <a:t>Helps to create an environment in 7/8</a:t>
            </a:r>
            <a:r>
              <a:rPr lang="en-US" baseline="30000" dirty="0"/>
              <a:t>th</a:t>
            </a:r>
            <a:r>
              <a:rPr lang="en-US" dirty="0"/>
              <a:t> grade students:</a:t>
            </a:r>
          </a:p>
          <a:p>
            <a:pPr lvl="1"/>
            <a:r>
              <a:rPr lang="en-US" dirty="0"/>
              <a:t>Become interested in DCHS band</a:t>
            </a:r>
          </a:p>
          <a:p>
            <a:pPr lvl="1"/>
            <a:r>
              <a:rPr lang="en-US" dirty="0"/>
              <a:t>Desire, receive and actively seek more information about DCHS band</a:t>
            </a:r>
          </a:p>
          <a:p>
            <a:pPr lvl="1"/>
            <a:r>
              <a:rPr lang="en-US" dirty="0"/>
              <a:t>Demonstrate interest in joining band</a:t>
            </a:r>
          </a:p>
          <a:p>
            <a:pPr lvl="1"/>
            <a:r>
              <a:rPr lang="en-US" dirty="0"/>
              <a:t>Ultimately register for and participate in band at DCHS</a:t>
            </a:r>
          </a:p>
          <a:p>
            <a:r>
              <a:rPr lang="en-US" dirty="0"/>
              <a:t>Develop and/or deepen relationships between DCHS Directors and students with middle school band students</a:t>
            </a:r>
          </a:p>
          <a:p>
            <a:r>
              <a:rPr lang="en-US" dirty="0"/>
              <a:t>Maintain regular contact with middle school parents and band teachers. Highlight band activities, accomplishments, individual and small group achievement</a:t>
            </a:r>
          </a:p>
          <a:p>
            <a:r>
              <a:rPr lang="en-US" dirty="0"/>
              <a:t>Coordinate with DCHS Marketing Staff to include band in DCHS communications to the the Dowling Catholic community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18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</a:t>
            </a:r>
            <a:br>
              <a:rPr lang="en-US" dirty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54698" cy="4949748"/>
          </a:xfrm>
        </p:spPr>
        <p:txBody>
          <a:bodyPr>
            <a:normAutofit/>
          </a:bodyPr>
          <a:lstStyle/>
          <a:p>
            <a:r>
              <a:rPr lang="en-US" dirty="0"/>
              <a:t>Staffs Band’s informational tables at November 3</a:t>
            </a:r>
            <a:r>
              <a:rPr lang="en-US" baseline="30000" dirty="0"/>
              <a:t>rd</a:t>
            </a:r>
            <a:r>
              <a:rPr lang="en-US" dirty="0"/>
              <a:t> Open House</a:t>
            </a:r>
          </a:p>
          <a:p>
            <a:r>
              <a:rPr lang="en-US" dirty="0"/>
              <a:t>Greets elementary students and parents at All-City Band events in September and January</a:t>
            </a:r>
          </a:p>
          <a:p>
            <a:r>
              <a:rPr lang="en-US" dirty="0"/>
              <a:t>Represents the DCHS Band at middle school concerts and events</a:t>
            </a:r>
          </a:p>
          <a:p>
            <a:r>
              <a:rPr lang="en-US" dirty="0"/>
              <a:t>Helps organize Band Bash (TBD) </a:t>
            </a:r>
            <a:r>
              <a:rPr lang="mr-IN" dirty="0"/>
              <a:t>–</a:t>
            </a:r>
            <a:r>
              <a:rPr lang="en-US" dirty="0"/>
              <a:t> the week-long mini-band camp for middle school students at Dowling (July 26-30)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4365">
            <a:off x="7468760" y="1007519"/>
            <a:ext cx="4364064" cy="2908212"/>
          </a:xfrm>
        </p:spPr>
      </p:pic>
    </p:spTree>
    <p:extLst>
      <p:ext uri="{BB962C8B-B14F-4D97-AF65-F5344CB8AC3E}">
        <p14:creationId xmlns:p14="http://schemas.microsoft.com/office/powerpoint/2010/main" val="520062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Media</a:t>
            </a:r>
            <a:br>
              <a:rPr lang="en-US" dirty="0"/>
            </a:br>
            <a:r>
              <a:rPr lang="en-US" sz="2800" i="1" dirty="0"/>
              <a:t>Committee Chairs: </a:t>
            </a:r>
            <a:r>
              <a:rPr lang="en-US" sz="2800" b="1" i="1" dirty="0">
                <a:solidFill>
                  <a:srgbClr val="C00000"/>
                </a:solidFill>
              </a:rPr>
              <a:t>John </a:t>
            </a:r>
            <a:r>
              <a:rPr lang="en-US" sz="2800" b="1" i="1" dirty="0" err="1">
                <a:solidFill>
                  <a:srgbClr val="C00000"/>
                </a:solidFill>
              </a:rPr>
              <a:t>Seda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7254"/>
          </a:xfrm>
        </p:spPr>
        <p:txBody>
          <a:bodyPr>
            <a:normAutofit/>
          </a:bodyPr>
          <a:lstStyle/>
          <a:p>
            <a:r>
              <a:rPr lang="en-US" dirty="0"/>
              <a:t>Takes photos and videos</a:t>
            </a:r>
          </a:p>
          <a:p>
            <a:pPr lvl="1"/>
            <a:r>
              <a:rPr lang="en-US" dirty="0"/>
              <a:t>From band camp through the Spring Concert, committee members are on the sidelines and near the stage at every performance  </a:t>
            </a:r>
          </a:p>
          <a:p>
            <a:r>
              <a:rPr lang="en-US" dirty="0"/>
              <a:t>Zenfolio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dowlingband.zenfolio.com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Password-protected, web-based photo/video storage and sharing site</a:t>
            </a:r>
          </a:p>
          <a:p>
            <a:pPr lvl="1"/>
            <a:r>
              <a:rPr lang="en-US" dirty="0"/>
              <a:t>Free downloads</a:t>
            </a:r>
          </a:p>
          <a:p>
            <a:pPr marL="228600" lvl="1">
              <a:spcBef>
                <a:spcPts val="1000"/>
              </a:spcBef>
            </a:pPr>
            <a:r>
              <a:rPr lang="en-US" sz="2800" b="1" i="1" dirty="0">
                <a:solidFill>
                  <a:srgbClr val="0070C0"/>
                </a:solidFill>
              </a:rPr>
              <a:t>Volunteers are needed to take pictures – any type of camera or phone is fine – and videos.</a:t>
            </a:r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236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Media</a:t>
            </a:r>
            <a:br>
              <a:rPr lang="en-US" dirty="0"/>
            </a:br>
            <a:r>
              <a:rPr lang="en-US" sz="2800" i="1" dirty="0">
                <a:solidFill>
                  <a:srgbClr val="000000"/>
                </a:solidFill>
              </a:rPr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TBD</a:t>
            </a:r>
            <a:br>
              <a:rPr lang="en-US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br>
              <a:rPr lang="en-US" dirty="0"/>
            </a:br>
            <a:endParaRPr lang="en-US" sz="28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97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Manages the DCHS Band website – </a:t>
            </a:r>
            <a:r>
              <a:rPr lang="en-US" dirty="0">
                <a:hlinkClick r:id="rId2"/>
              </a:rPr>
              <a:t>www.dchsband.org</a:t>
            </a:r>
            <a:endParaRPr lang="en-US" dirty="0"/>
          </a:p>
          <a:p>
            <a:r>
              <a:rPr lang="en-US" dirty="0"/>
              <a:t>Responsible for the Dowling Band Social Media</a:t>
            </a:r>
          </a:p>
          <a:p>
            <a:pPr lvl="1"/>
            <a:r>
              <a:rPr lang="en-US" dirty="0"/>
              <a:t>Twitter Account (@dowlingband)</a:t>
            </a:r>
          </a:p>
          <a:p>
            <a:pPr lvl="2"/>
            <a:r>
              <a:rPr lang="en-US" dirty="0"/>
              <a:t>To receive updates on your phone, send a text message to 40404 with this message: follow @dowlingband</a:t>
            </a:r>
          </a:p>
          <a:p>
            <a:pPr lvl="1"/>
            <a:r>
              <a:rPr lang="en-US" dirty="0"/>
              <a:t>Facebook Page – Dowling Catholic Band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5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Poster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TBD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7005" y="1825625"/>
            <a:ext cx="6616794" cy="4351338"/>
          </a:xfrm>
        </p:spPr>
        <p:txBody>
          <a:bodyPr/>
          <a:lstStyle/>
          <a:p>
            <a:r>
              <a:rPr lang="en-US" dirty="0"/>
              <a:t>Band Poster (similar to athletic team posters)</a:t>
            </a:r>
          </a:p>
          <a:p>
            <a:r>
              <a:rPr lang="en-US" dirty="0">
                <a:solidFill>
                  <a:schemeClr val="accent1"/>
                </a:solidFill>
              </a:rPr>
              <a:t>Sell ads to raise money for the band boosters</a:t>
            </a:r>
          </a:p>
          <a:p>
            <a:r>
              <a:rPr lang="en-US" dirty="0"/>
              <a:t>Families can purchase ads for Seniors, Sections, Siblings,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39124-AD93-B847-B3D9-77F320CF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670" y="1875301"/>
            <a:ext cx="2402356" cy="31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7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Dowling Catholic Band Boosters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6"/>
            <a:ext cx="10898530" cy="28304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					</a:t>
            </a:r>
            <a:r>
              <a:rPr lang="en-US" u="sng" dirty="0"/>
              <a:t>2022-2023</a:t>
            </a:r>
            <a:r>
              <a:rPr lang="en-US" dirty="0"/>
              <a:t>		</a:t>
            </a:r>
            <a:r>
              <a:rPr lang="en-US" u="sng" dirty="0"/>
              <a:t>2023-2024</a:t>
            </a:r>
          </a:p>
          <a:p>
            <a:pPr marL="0" indent="0">
              <a:buNone/>
            </a:pPr>
            <a:r>
              <a:rPr lang="en-US" dirty="0"/>
              <a:t>President:				Leenie Rodriguez	Leenie Rodriguez (Interim)</a:t>
            </a:r>
          </a:p>
          <a:p>
            <a:pPr marL="0" indent="0">
              <a:buNone/>
            </a:pPr>
            <a:r>
              <a:rPr lang="en-US" dirty="0"/>
              <a:t>Vice President:			Suzie Fenton		Denise Davies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Secretary:				Mary Dietrich		Steve Van </a:t>
            </a:r>
            <a:r>
              <a:rPr lang="en-US" dirty="0" err="1"/>
              <a:t>Brocklin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Treasurer:				Troy Lewis		Troy Lewis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Colorguard Representative:		Laurel Kruse             	</a:t>
            </a:r>
            <a:r>
              <a:rPr lang="en-US" dirty="0">
                <a:solidFill>
                  <a:srgbClr val="C00000"/>
                </a:solidFill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7392066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Maroon Serenade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Susie Fenton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Band Program’s Major Fundraiser – the only one!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2024’s Fundraising Goal = $x,000</a:t>
            </a:r>
          </a:p>
          <a:p>
            <a:r>
              <a:rPr lang="en-US" dirty="0"/>
              <a:t>Proceeds benefit the Band Program</a:t>
            </a:r>
          </a:p>
          <a:p>
            <a:pPr lvl="1"/>
            <a:r>
              <a:rPr lang="en-US" dirty="0"/>
              <a:t>Donation requests are made during the event</a:t>
            </a:r>
          </a:p>
          <a:p>
            <a:r>
              <a:rPr lang="en-US" dirty="0">
                <a:solidFill>
                  <a:schemeClr val="accent1"/>
                </a:solidFill>
              </a:rPr>
              <a:t>2024 Date/Location TBD</a:t>
            </a:r>
          </a:p>
          <a:p>
            <a:r>
              <a:rPr lang="en-US" dirty="0"/>
              <a:t>Symphony Band, Concert Band, and Chamber Groups Perform</a:t>
            </a:r>
          </a:p>
          <a:p>
            <a:r>
              <a:rPr lang="en-US" dirty="0"/>
              <a:t>“Band Aid” fundraising letter campaign follows Deep Maroon Serenade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D8C19-4100-DB43-9BB0-7132884463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6384">
            <a:off x="8591615" y="997291"/>
            <a:ext cx="3233802" cy="21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08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Concert &amp; Awards</a:t>
            </a:r>
            <a:br>
              <a:rPr lang="en-US" dirty="0"/>
            </a:br>
            <a:r>
              <a:rPr lang="en-US" sz="2800" i="1" dirty="0"/>
              <a:t>Committee Chair: </a:t>
            </a:r>
            <a:r>
              <a:rPr lang="en-US" sz="2800" b="1" i="1" dirty="0">
                <a:solidFill>
                  <a:srgbClr val="C00000"/>
                </a:solidFill>
              </a:rPr>
              <a:t>Leenie Rodriguez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73233" cy="4351338"/>
          </a:xfrm>
        </p:spPr>
        <p:txBody>
          <a:bodyPr/>
          <a:lstStyle/>
          <a:p>
            <a:r>
              <a:rPr lang="en-US" dirty="0"/>
              <a:t>Afternoon of Sunday April 28, 2024</a:t>
            </a:r>
          </a:p>
          <a:p>
            <a:r>
              <a:rPr lang="en-US" dirty="0"/>
              <a:t>Dowling Catholic High School</a:t>
            </a:r>
          </a:p>
          <a:p>
            <a:r>
              <a:rPr lang="en-US" dirty="0">
                <a:solidFill>
                  <a:schemeClr val="accent1"/>
                </a:solidFill>
              </a:rPr>
              <a:t>Volunteers prepare the concert program and organize the band awards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678" y="1825625"/>
            <a:ext cx="5181600" cy="3464587"/>
          </a:xfrm>
        </p:spPr>
      </p:pic>
    </p:spTree>
    <p:extLst>
      <p:ext uri="{BB962C8B-B14F-4D97-AF65-F5344CB8AC3E}">
        <p14:creationId xmlns:p14="http://schemas.microsoft.com/office/powerpoint/2010/main" val="1729202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08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Questions?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Thank you for coming!!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8A8FF-8867-DD42-B7DA-900A7E679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4375"/>
            <a:ext cx="6841067" cy="38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Different Bands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8868"/>
            <a:ext cx="5458428" cy="46380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Dowling Catholic Vanguard (DCV)</a:t>
            </a:r>
          </a:p>
          <a:p>
            <a:pPr lvl="1"/>
            <a:r>
              <a:rPr lang="en-US" dirty="0"/>
              <a:t>Summer to mid-October</a:t>
            </a:r>
          </a:p>
          <a:p>
            <a:pPr lvl="1"/>
            <a:r>
              <a:rPr lang="en-US" dirty="0"/>
              <a:t>Marching Band + </a:t>
            </a:r>
            <a:r>
              <a:rPr lang="en-US" dirty="0" err="1"/>
              <a:t>Colorguard</a:t>
            </a:r>
            <a:endParaRPr lang="en-US" dirty="0"/>
          </a:p>
          <a:p>
            <a:pPr lvl="1"/>
            <a:r>
              <a:rPr lang="en-US" dirty="0"/>
              <a:t>All Students</a:t>
            </a:r>
          </a:p>
          <a:p>
            <a:pPr lvl="1"/>
            <a:r>
              <a:rPr lang="en-US" dirty="0"/>
              <a:t>Percussion</a:t>
            </a:r>
          </a:p>
          <a:p>
            <a:pPr lvl="2"/>
            <a:r>
              <a:rPr lang="en-US" dirty="0"/>
              <a:t>Battery = Marches on field</a:t>
            </a:r>
          </a:p>
          <a:p>
            <a:pPr lvl="2"/>
            <a:r>
              <a:rPr lang="en-US" dirty="0"/>
              <a:t>Pit = Stationary; at the front</a:t>
            </a:r>
          </a:p>
          <a:p>
            <a:r>
              <a:rPr lang="en-US" dirty="0"/>
              <a:t>Pep Band</a:t>
            </a:r>
          </a:p>
          <a:p>
            <a:pPr lvl="1"/>
            <a:r>
              <a:rPr lang="en-US" dirty="0"/>
              <a:t>Football/basketball season</a:t>
            </a:r>
          </a:p>
          <a:p>
            <a:pPr lvl="1"/>
            <a:r>
              <a:rPr lang="en-US" dirty="0"/>
              <a:t>All Wind + Percussion</a:t>
            </a:r>
          </a:p>
          <a:p>
            <a:pPr lvl="1"/>
            <a:r>
              <a:rPr lang="en-US" dirty="0"/>
              <a:t>Divided into Pep Band A &amp; Pep Band B</a:t>
            </a:r>
          </a:p>
          <a:p>
            <a:pPr lvl="1"/>
            <a:r>
              <a:rPr lang="en-US" dirty="0"/>
              <a:t>Perform at football playoff games and select basketball games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2-3 required performances to be assigned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B472FF-C573-E34E-8925-CFF2F887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059">
            <a:off x="5947061" y="983285"/>
            <a:ext cx="5639485" cy="37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2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Different Bands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8868"/>
            <a:ext cx="7507014" cy="4638095"/>
          </a:xfrm>
        </p:spPr>
        <p:txBody>
          <a:bodyPr>
            <a:normAutofit/>
          </a:bodyPr>
          <a:lstStyle/>
          <a:p>
            <a:r>
              <a:rPr lang="en-US" dirty="0"/>
              <a:t>Symphony Band</a:t>
            </a:r>
          </a:p>
          <a:p>
            <a:pPr lvl="1"/>
            <a:r>
              <a:rPr lang="en-US" dirty="0"/>
              <a:t>Mid-October to end of school year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period</a:t>
            </a:r>
          </a:p>
          <a:p>
            <a:pPr lvl="1"/>
            <a:r>
              <a:rPr lang="en-US" dirty="0"/>
              <a:t>Juniors and Seniors</a:t>
            </a:r>
          </a:p>
          <a:p>
            <a:pPr lvl="1"/>
            <a:r>
              <a:rPr lang="en-US" dirty="0"/>
              <a:t>Directed by Mr. Holland </a:t>
            </a:r>
          </a:p>
          <a:p>
            <a:r>
              <a:rPr lang="en-US" dirty="0"/>
              <a:t>Concert Band</a:t>
            </a:r>
          </a:p>
          <a:p>
            <a:pPr lvl="1"/>
            <a:r>
              <a:rPr lang="en-US" dirty="0"/>
              <a:t>Mid-October to end of school year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period, then 5</a:t>
            </a:r>
            <a:r>
              <a:rPr lang="en-US" baseline="30000" dirty="0"/>
              <a:t>th</a:t>
            </a:r>
            <a:r>
              <a:rPr lang="en-US" dirty="0"/>
              <a:t> period (2</a:t>
            </a:r>
            <a:r>
              <a:rPr lang="en-US" baseline="30000" dirty="0"/>
              <a:t>nd</a:t>
            </a:r>
            <a:r>
              <a:rPr lang="en-US" dirty="0"/>
              <a:t> semester)</a:t>
            </a:r>
          </a:p>
          <a:p>
            <a:pPr lvl="1"/>
            <a:r>
              <a:rPr lang="en-US" dirty="0"/>
              <a:t>Freshmen and Sophomores</a:t>
            </a:r>
          </a:p>
          <a:p>
            <a:pPr lvl="1"/>
            <a:r>
              <a:rPr lang="en-US" dirty="0"/>
              <a:t>Directed by Mr. Hoover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90">
            <a:off x="6636855" y="336584"/>
            <a:ext cx="3712464" cy="2474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244">
            <a:off x="8005856" y="2946679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Colorguard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20074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Nonmusical section of Vanguard</a:t>
            </a:r>
          </a:p>
          <a:p>
            <a:pPr lvl="1"/>
            <a:r>
              <a:rPr lang="en-US" dirty="0"/>
              <a:t>Interprets the music via dance and synchronized spinning of flags, sabers, rifles and other pieces of equipment</a:t>
            </a:r>
          </a:p>
          <a:p>
            <a:r>
              <a:rPr lang="en-US" dirty="0" err="1"/>
              <a:t>Winterguard</a:t>
            </a:r>
            <a:endParaRPr lang="en-US" dirty="0"/>
          </a:p>
          <a:p>
            <a:pPr lvl="1"/>
            <a:r>
              <a:rPr lang="en-US" dirty="0"/>
              <a:t>Performs to recorded music at halftime of basketball games</a:t>
            </a:r>
          </a:p>
          <a:p>
            <a:pPr lvl="1"/>
            <a:r>
              <a:rPr lang="en-US" dirty="0"/>
              <a:t>Performs at competitions</a:t>
            </a:r>
          </a:p>
          <a:p>
            <a:r>
              <a:rPr lang="en-US" dirty="0"/>
              <a:t>Tryouts are held in the Spring</a:t>
            </a:r>
          </a:p>
          <a:p>
            <a:r>
              <a:rPr lang="en-US" dirty="0"/>
              <a:t>All students, male or female, are encouraged to participate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82FA9C-C1B6-8542-94CA-5EBE55E8A8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755">
            <a:off x="8038942" y="584166"/>
            <a:ext cx="3724376" cy="2482917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E8A8C2-67FE-EE45-ACDF-9D9181C35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42" y="3170399"/>
            <a:ext cx="3137209" cy="20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41651"/>
      </a:accent1>
      <a:accent2>
        <a:srgbClr val="D5D5D5"/>
      </a:accent2>
      <a:accent3>
        <a:srgbClr val="000000"/>
      </a:accent3>
      <a:accent4>
        <a:srgbClr val="FEFFFF"/>
      </a:accent4>
      <a:accent5>
        <a:srgbClr val="941651"/>
      </a:accent5>
      <a:accent6>
        <a:srgbClr val="D5D5D5"/>
      </a:accent6>
      <a:hlink>
        <a:srgbClr val="941651"/>
      </a:hlink>
      <a:folHlink>
        <a:srgbClr val="94165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ca06632-3693-45b8-b1dd-7d5cacf1272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74A2729ADB4D41817B498CDA66B939" ma:contentTypeVersion="14" ma:contentTypeDescription="Create a new document." ma:contentTypeScope="" ma:versionID="eaed4c70f8e432d1ef44d9e25589a3f0">
  <xsd:schema xmlns:xsd="http://www.w3.org/2001/XMLSchema" xmlns:xs="http://www.w3.org/2001/XMLSchema" xmlns:p="http://schemas.microsoft.com/office/2006/metadata/properties" xmlns:ns3="1f127128-5043-4294-9349-50e1091a444e" xmlns:ns4="2ca06632-3693-45b8-b1dd-7d5cacf12720" targetNamespace="http://schemas.microsoft.com/office/2006/metadata/properties" ma:root="true" ma:fieldsID="83c3f4f12e44bc4062323e6a0b26fb51" ns3:_="" ns4:_="">
    <xsd:import namespace="1f127128-5043-4294-9349-50e1091a444e"/>
    <xsd:import namespace="2ca06632-3693-45b8-b1dd-7d5cacf1272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27128-5043-4294-9349-50e1091a444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06632-3693-45b8-b1dd-7d5cacf127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9FE450-7B2C-454F-B588-4F0EC715BF08}">
  <ds:schemaRefs>
    <ds:schemaRef ds:uri="http://schemas.microsoft.com/office/2006/metadata/properties"/>
    <ds:schemaRef ds:uri="2ca06632-3693-45b8-b1dd-7d5cacf1272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1f127128-5043-4294-9349-50e1091a444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7B4BB0B-C4EF-47D3-9DB2-5D8916FE5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127128-5043-4294-9349-50e1091a444e"/>
    <ds:schemaRef ds:uri="2ca06632-3693-45b8-b1dd-7d5cacf127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2EF3EF-45B5-4B63-B6EB-D36372E6F8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5376</TotalTime>
  <Words>3731</Words>
  <Application>Microsoft Office PowerPoint</Application>
  <PresentationFormat>Widescreen</PresentationFormat>
  <Paragraphs>550</Paragraphs>
  <Slides>62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Times New Roman</vt:lpstr>
      <vt:lpstr>Office Theme</vt:lpstr>
      <vt:lpstr>Welcome to DCHS Band</vt:lpstr>
      <vt:lpstr>Mr. Stephen Holland</vt:lpstr>
      <vt:lpstr>Mr. Nicholas Hoover</vt:lpstr>
      <vt:lpstr>Coach Angie Countryman-Marcantel </vt:lpstr>
      <vt:lpstr>Dowling Catholic Band Boosters</vt:lpstr>
      <vt:lpstr>Dowling Catholic Band Boosters</vt:lpstr>
      <vt:lpstr>Our Different Bands</vt:lpstr>
      <vt:lpstr>Our Different Bands</vt:lpstr>
      <vt:lpstr>Colorguard</vt:lpstr>
      <vt:lpstr>Jazz Bands &amp; Chamber Ensembles</vt:lpstr>
      <vt:lpstr>School Year Rehearsals</vt:lpstr>
      <vt:lpstr>SmartMusic</vt:lpstr>
      <vt:lpstr>Band Lessons</vt:lpstr>
      <vt:lpstr>Grading (subject to change)</vt:lpstr>
      <vt:lpstr>Expectations</vt:lpstr>
      <vt:lpstr>Marching Season</vt:lpstr>
      <vt:lpstr>DCV Student Leaders</vt:lpstr>
      <vt:lpstr>Summer Rehearsals –</vt:lpstr>
      <vt:lpstr>Summer Rehearsals (all on our calendar)</vt:lpstr>
      <vt:lpstr>Band Camp Committee Chair: TBD </vt:lpstr>
      <vt:lpstr>Marching Uniforms </vt:lpstr>
      <vt:lpstr>Marching Uniform Purchases </vt:lpstr>
      <vt:lpstr>Vanguard Picture Day Committee Chair: Susie Fenton</vt:lpstr>
      <vt:lpstr>Band Picnic &amp; Vanguard Parent Performance Committee Chair: TBD</vt:lpstr>
      <vt:lpstr>DCV Performance - Competition Schedule</vt:lpstr>
      <vt:lpstr>Football Games</vt:lpstr>
      <vt:lpstr>Marching Competitions</vt:lpstr>
      <vt:lpstr>DCV Mass &amp; Dinner Committee Chairs: TBD</vt:lpstr>
      <vt:lpstr>Concert Season</vt:lpstr>
      <vt:lpstr>Concert Uniforms Committee Chair: Kathleen Riessen</vt:lpstr>
      <vt:lpstr>Christmas Concert Committee Chair: TBD</vt:lpstr>
      <vt:lpstr>Jazz Performances </vt:lpstr>
      <vt:lpstr>Perry Band Olympics</vt:lpstr>
      <vt:lpstr>State Large Group Festival</vt:lpstr>
      <vt:lpstr>Chamber Concert Committee Chair: TBD</vt:lpstr>
      <vt:lpstr>Other Competitions and Performances (optional)</vt:lpstr>
      <vt:lpstr>Family Band Accounts</vt:lpstr>
      <vt:lpstr>How You Pay for Band …</vt:lpstr>
      <vt:lpstr>How You Pay for Band …</vt:lpstr>
      <vt:lpstr>Family Band Accounts</vt:lpstr>
      <vt:lpstr>Family Band Account Policies</vt:lpstr>
      <vt:lpstr>Family Band Account Policies</vt:lpstr>
      <vt:lpstr>Family Band Accounts</vt:lpstr>
      <vt:lpstr>Communication</vt:lpstr>
      <vt:lpstr>Communication</vt:lpstr>
      <vt:lpstr>Band Registration (specific to Band)</vt:lpstr>
      <vt:lpstr>Additional Booster Activities</vt:lpstr>
      <vt:lpstr>Band Apparel &amp; Merchandise Committee Chairs:  Leenie Rodriguez</vt:lpstr>
      <vt:lpstr>Band Apparel &amp; Merchandise </vt:lpstr>
      <vt:lpstr>Marching Uniforms Committee Chairs: Kathleen Riessen </vt:lpstr>
      <vt:lpstr>Chaperones Committee Chairs:  Diana Givens – Marching Season    Leenie Rodriguez – Post Marching &amp; Jazz</vt:lpstr>
      <vt:lpstr>Medical Committee Chairs: Deb Hummel</vt:lpstr>
      <vt:lpstr>Roadies / Set Crew Committee Chair: Barry Cook &amp; Bob Volp</vt:lpstr>
      <vt:lpstr>Food Committee Chair: Megan Aerisolphal</vt:lpstr>
      <vt:lpstr>Recruitment Committee Chair: TBD</vt:lpstr>
      <vt:lpstr>Recruitment </vt:lpstr>
      <vt:lpstr>Media Committee Chairs: John Seda</vt:lpstr>
      <vt:lpstr>Media Committee Chair: TBD  </vt:lpstr>
      <vt:lpstr>Band Poster Committee Chair: TBD</vt:lpstr>
      <vt:lpstr>Deep Maroon Serenade Committee Chair: Susie Fenton</vt:lpstr>
      <vt:lpstr>Spring Concert &amp; Awards Committee Chair: Leenie Rodriguez</vt:lpstr>
      <vt:lpstr>Questions? Thank you for coming!!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Johnson</dc:creator>
  <cp:lastModifiedBy>Rodriguez, Leenie</cp:lastModifiedBy>
  <cp:revision>240</cp:revision>
  <cp:lastPrinted>2019-05-01T15:26:30Z</cp:lastPrinted>
  <dcterms:created xsi:type="dcterms:W3CDTF">2017-05-23T15:54:48Z</dcterms:created>
  <dcterms:modified xsi:type="dcterms:W3CDTF">2023-07-19T00:55:28Z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f1469a-2c2a-4aee-b92b-090d4c5468ff_Enabled">
    <vt:lpwstr>true</vt:lpwstr>
  </property>
  <property fmtid="{D5CDD505-2E9C-101B-9397-08002B2CF9AE}" pid="3" name="MSIP_Label_38f1469a-2c2a-4aee-b92b-090d4c5468ff_SetDate">
    <vt:lpwstr>2022-05-05T00:17:08Z</vt:lpwstr>
  </property>
  <property fmtid="{D5CDD505-2E9C-101B-9397-08002B2CF9AE}" pid="4" name="MSIP_Label_38f1469a-2c2a-4aee-b92b-090d4c5468ff_Method">
    <vt:lpwstr>Standard</vt:lpwstr>
  </property>
  <property fmtid="{D5CDD505-2E9C-101B-9397-08002B2CF9AE}" pid="5" name="MSIP_Label_38f1469a-2c2a-4aee-b92b-090d4c5468ff_Name">
    <vt:lpwstr>Confidential - Unmarked</vt:lpwstr>
  </property>
  <property fmtid="{D5CDD505-2E9C-101B-9397-08002B2CF9AE}" pid="6" name="MSIP_Label_38f1469a-2c2a-4aee-b92b-090d4c5468ff_SiteId">
    <vt:lpwstr>2a6e6092-73e4-4752-b1a5-477a17f5056d</vt:lpwstr>
  </property>
  <property fmtid="{D5CDD505-2E9C-101B-9397-08002B2CF9AE}" pid="7" name="MSIP_Label_38f1469a-2c2a-4aee-b92b-090d4c5468ff_ActionId">
    <vt:lpwstr>a1721917-cc49-4e5e-9c67-ddd50913a7dd</vt:lpwstr>
  </property>
  <property fmtid="{D5CDD505-2E9C-101B-9397-08002B2CF9AE}" pid="8" name="MSIP_Label_38f1469a-2c2a-4aee-b92b-090d4c5468ff_ContentBits">
    <vt:lpwstr>0</vt:lpwstr>
  </property>
  <property fmtid="{D5CDD505-2E9C-101B-9397-08002B2CF9AE}" pid="9" name="ContentTypeId">
    <vt:lpwstr>0x010100CC74A2729ADB4D41817B498CDA66B939</vt:lpwstr>
  </property>
  <property fmtid="{D5CDD505-2E9C-101B-9397-08002B2CF9AE}" pid="10" name="_AdHocReviewCycleID">
    <vt:i4>871508671</vt:i4>
  </property>
  <property fmtid="{D5CDD505-2E9C-101B-9397-08002B2CF9AE}" pid="11" name="_NewReviewCycle">
    <vt:lpwstr/>
  </property>
  <property fmtid="{D5CDD505-2E9C-101B-9397-08002B2CF9AE}" pid="12" name="_EmailSubject">
    <vt:lpwstr>New Parent Presentation - Director Assist required</vt:lpwstr>
  </property>
  <property fmtid="{D5CDD505-2E9C-101B-9397-08002B2CF9AE}" pid="13" name="_AuthorEmail">
    <vt:lpwstr>Leenie.Rodriguez@mercer.com</vt:lpwstr>
  </property>
  <property fmtid="{D5CDD505-2E9C-101B-9397-08002B2CF9AE}" pid="14" name="_AuthorEmailDisplayName">
    <vt:lpwstr>Rodriguez, Leenie</vt:lpwstr>
  </property>
</Properties>
</file>